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69C2A2-4FF0-487E-B349-13FF6BDF07D9}" type="datetimeFigureOut">
              <a:rPr lang="en-CA" smtClean="0"/>
              <a:t>21/03/2014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A6E063-7A25-4C49-B3EE-64399AF99CE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Basis of Heredity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139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5397377" cy="1143000"/>
          </a:xfrm>
        </p:spPr>
        <p:txBody>
          <a:bodyPr/>
          <a:lstStyle/>
          <a:p>
            <a:r>
              <a:rPr lang="en-CA" dirty="0" smtClean="0"/>
              <a:t>Principle of Dominance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2232248" cy="23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924944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Gregor</a:t>
            </a:r>
            <a:r>
              <a:rPr lang="en-CA" dirty="0" smtClean="0"/>
              <a:t> Mendel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476672"/>
            <a:ext cx="60551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Tracked </a:t>
            </a:r>
            <a:r>
              <a:rPr lang="en-CA" dirty="0" err="1" smtClean="0"/>
              <a:t>seventraits</a:t>
            </a:r>
            <a:r>
              <a:rPr lang="en-CA" dirty="0" smtClean="0"/>
              <a:t> through seven generations of garden</a:t>
            </a:r>
          </a:p>
          <a:p>
            <a:r>
              <a:rPr lang="en-CA" dirty="0" smtClean="0"/>
              <a:t>Peas.</a:t>
            </a:r>
          </a:p>
          <a:p>
            <a:endParaRPr lang="en-CA" dirty="0"/>
          </a:p>
          <a:p>
            <a:r>
              <a:rPr lang="en-CA" dirty="0" smtClean="0"/>
              <a:t>First cross from parent – Parental Generation</a:t>
            </a:r>
          </a:p>
          <a:p>
            <a:r>
              <a:rPr lang="en-CA" dirty="0" smtClean="0"/>
              <a:t>The next cross – Filial Generation (FG1, FG2, FG3, FG4</a:t>
            </a:r>
          </a:p>
          <a:p>
            <a:r>
              <a:rPr lang="en-CA" dirty="0" smtClean="0"/>
              <a:t>FG5, FG6, FG7)</a:t>
            </a:r>
          </a:p>
          <a:p>
            <a:endParaRPr lang="en-CA" dirty="0"/>
          </a:p>
          <a:p>
            <a:r>
              <a:rPr lang="en-CA" dirty="0" smtClean="0"/>
              <a:t>Garden peas reproduce through self-pollination.</a:t>
            </a:r>
          </a:p>
          <a:p>
            <a:r>
              <a:rPr lang="en-CA" dirty="0" smtClean="0"/>
              <a:t>This creates a pure copy of the plant, so that when </a:t>
            </a:r>
          </a:p>
          <a:p>
            <a:r>
              <a:rPr lang="en-CA" dirty="0" smtClean="0"/>
              <a:t>Mendel wanted to isolate a trait, he could cross-</a:t>
            </a:r>
          </a:p>
          <a:p>
            <a:r>
              <a:rPr lang="en-CA" dirty="0" smtClean="0"/>
              <a:t>pollinate and be sure that what he was observing was </a:t>
            </a:r>
          </a:p>
          <a:p>
            <a:r>
              <a:rPr lang="en-CA" dirty="0" smtClean="0"/>
              <a:t>the isolated trait.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391" y="3654648"/>
            <a:ext cx="1944216" cy="305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93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577800"/>
          </a:xfrm>
        </p:spPr>
        <p:txBody>
          <a:bodyPr>
            <a:normAutofit/>
          </a:bodyPr>
          <a:lstStyle/>
          <a:p>
            <a:r>
              <a:rPr lang="en-CA" dirty="0" smtClean="0"/>
              <a:t>Offspring of cross-pollinated plants – Progeny</a:t>
            </a:r>
          </a:p>
          <a:p>
            <a:r>
              <a:rPr lang="en-CA" dirty="0" smtClean="0"/>
              <a:t>Dominant Trait – when the combination of genes predominantly produces a specific characteristic (round seed)</a:t>
            </a:r>
          </a:p>
          <a:p>
            <a:r>
              <a:rPr lang="en-CA" dirty="0" smtClean="0"/>
              <a:t>Recessive Trait – low probability of a trait developing (wrinkled seed)</a:t>
            </a:r>
          </a:p>
          <a:p>
            <a:r>
              <a:rPr lang="en-CA" dirty="0" smtClean="0"/>
              <a:t>Allele – Alternate form of gene</a:t>
            </a:r>
          </a:p>
          <a:p>
            <a:pPr lvl="1"/>
            <a:r>
              <a:rPr lang="en-CA" dirty="0" smtClean="0"/>
              <a:t>gene for seed colour – 2 alleles (1 for round and one for wrinkled)</a:t>
            </a:r>
          </a:p>
          <a:p>
            <a:r>
              <a:rPr lang="en-CA" dirty="0"/>
              <a:t>Dominant Allele – </a:t>
            </a:r>
            <a:r>
              <a:rPr lang="en-CA" i="1" dirty="0" smtClean="0"/>
              <a:t>R  </a:t>
            </a:r>
            <a:r>
              <a:rPr lang="en-CA" dirty="0" smtClean="0"/>
              <a:t>Recessive </a:t>
            </a:r>
            <a:r>
              <a:rPr lang="en-CA" dirty="0"/>
              <a:t>Allele </a:t>
            </a:r>
            <a:r>
              <a:rPr lang="en-CA" dirty="0" smtClean="0"/>
              <a:t>– </a:t>
            </a:r>
            <a:r>
              <a:rPr lang="en-CA" i="1" dirty="0" smtClean="0"/>
              <a:t>r</a:t>
            </a:r>
          </a:p>
          <a:p>
            <a:r>
              <a:rPr lang="en-CA" dirty="0" smtClean="0"/>
              <a:t>Two copies of a gene in a gene pair undergo Segregation during the formation of the sex cells.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521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Mendel’s Principle of Segregation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Mendel cross-pollinated the parent plant to determine the seed (F1).  Allowed that plant to grow and self-pollinate to observe transmission of trait to F2 generation</a:t>
            </a:r>
          </a:p>
          <a:p>
            <a:r>
              <a:rPr lang="en-CA" dirty="0" smtClean="0"/>
              <a:t>F2 generation has a 3:1 ration (75% dominant, 25% recessive)</a:t>
            </a:r>
          </a:p>
          <a:p>
            <a:r>
              <a:rPr lang="en-CA" dirty="0" smtClean="0"/>
              <a:t>Both alleles are the same – Homozygous</a:t>
            </a:r>
          </a:p>
          <a:p>
            <a:r>
              <a:rPr lang="en-CA" dirty="0" smtClean="0"/>
              <a:t>Alleles are different – Heterozygous</a:t>
            </a:r>
          </a:p>
          <a:p>
            <a:r>
              <a:rPr lang="en-CA" dirty="0" smtClean="0"/>
              <a:t>Complement of gene is Genotype, Physical expression is Phenotype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008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64957" cy="527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62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Homozygous – each gamete carries the same allele</a:t>
            </a:r>
          </a:p>
          <a:p>
            <a:r>
              <a:rPr lang="en-CA" dirty="0" smtClean="0"/>
              <a:t>Heterozygous – each gamete could receive </a:t>
            </a:r>
            <a:r>
              <a:rPr lang="en-CA" smtClean="0"/>
              <a:t>either allele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03951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256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The Basis of Heredity</vt:lpstr>
      <vt:lpstr>Principle of Dominance </vt:lpstr>
      <vt:lpstr>PowerPoint Presentation</vt:lpstr>
      <vt:lpstr>Mendel’s Principle of Segregation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Basis of Heredity</dc:title>
  <dc:creator>School computer</dc:creator>
  <cp:lastModifiedBy>School computer</cp:lastModifiedBy>
  <cp:revision>7</cp:revision>
  <dcterms:created xsi:type="dcterms:W3CDTF">2014-03-21T17:07:35Z</dcterms:created>
  <dcterms:modified xsi:type="dcterms:W3CDTF">2014-03-21T18:26:49Z</dcterms:modified>
</cp:coreProperties>
</file>