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56" r:id="rId2"/>
    <p:sldId id="257" r:id="rId3"/>
    <p:sldId id="259" r:id="rId4"/>
    <p:sldId id="260" r:id="rId5"/>
    <p:sldId id="261" r:id="rId6"/>
    <p:sldId id="263" r:id="rId7"/>
    <p:sldId id="264" r:id="rId8"/>
    <p:sldId id="268" r:id="rId9"/>
    <p:sldId id="270" r:id="rId10"/>
    <p:sldId id="272" r:id="rId11"/>
    <p:sldId id="273" r:id="rId12"/>
    <p:sldId id="275" r:id="rId13"/>
    <p:sldId id="276" r:id="rId14"/>
  </p:sldIdLst>
  <p:sldSz cx="10080625" cy="7559675"/>
  <p:notesSz cx="7772400" cy="100584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96" y="-72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050" name="Rectangle 2"/>
          <p:cNvSpPr>
            <a:spLocks noGrp="1" noChangeArrowheads="1"/>
          </p:cNvSpPr>
          <p:nvPr>
            <p:ph type="sldImg"/>
          </p:nvPr>
        </p:nvSpPr>
        <p:spPr bwMode="auto">
          <a:xfrm>
            <a:off x="0" y="0"/>
            <a:ext cx="13104813" cy="135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p:cNvSpPr>
            <a:spLocks noGrp="1" noChangeArrowheads="1"/>
          </p:cNvSpPr>
          <p:nvPr>
            <p:ph type="body"/>
          </p:nvPr>
        </p:nvSpPr>
        <p:spPr bwMode="auto">
          <a:xfrm>
            <a:off x="777875" y="4776788"/>
            <a:ext cx="6215063"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Tree>
    <p:extLst>
      <p:ext uri="{BB962C8B-B14F-4D97-AF65-F5344CB8AC3E}">
        <p14:creationId xmlns:p14="http://schemas.microsoft.com/office/powerpoint/2010/main" val="11806088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2428875" y="763588"/>
            <a:ext cx="2913063"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0482" name="Rectangle 2"/>
          <p:cNvSpPr txBox="1">
            <a:spLocks noChangeArrowheads="1"/>
          </p:cNvSpPr>
          <p:nvPr>
            <p:ph type="body"/>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0" y="0"/>
            <a:ext cx="13107988" cy="13549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36866" name="Rectangle 2"/>
          <p:cNvSpPr txBox="1">
            <a:spLocks noChangeArrowheads="1"/>
          </p:cNvSpPr>
          <p:nvPr>
            <p:ph type="body"/>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0" y="0"/>
            <a:ext cx="13107988" cy="13549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solidFill>
                <a:prstClr val="white"/>
              </a:solidFill>
            </a:endParaRPr>
          </a:p>
        </p:txBody>
      </p:sp>
      <p:sp>
        <p:nvSpPr>
          <p:cNvPr id="27650" name="Rectangle 2"/>
          <p:cNvSpPr txBox="1">
            <a:spLocks noChangeArrowheads="1"/>
          </p:cNvSpPr>
          <p:nvPr>
            <p:ph type="body"/>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0" y="0"/>
            <a:ext cx="13107988" cy="13549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1506" name="Rectangle 2"/>
          <p:cNvSpPr txBox="1">
            <a:spLocks noChangeArrowheads="1"/>
          </p:cNvSpPr>
          <p:nvPr>
            <p:ph type="body"/>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0" y="0"/>
            <a:ext cx="13107988" cy="13549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3554" name="Rectangle 2"/>
          <p:cNvSpPr txBox="1">
            <a:spLocks noChangeArrowheads="1"/>
          </p:cNvSpPr>
          <p:nvPr>
            <p:ph type="body"/>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0" y="0"/>
            <a:ext cx="13107988" cy="13549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4578" name="Rectangle 2"/>
          <p:cNvSpPr txBox="1">
            <a:spLocks noChangeArrowheads="1"/>
          </p:cNvSpPr>
          <p:nvPr>
            <p:ph type="body"/>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0" y="0"/>
            <a:ext cx="13107988" cy="13549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5602" name="Rectangle 2"/>
          <p:cNvSpPr txBox="1">
            <a:spLocks noChangeArrowheads="1"/>
          </p:cNvSpPr>
          <p:nvPr>
            <p:ph type="body"/>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0" y="0"/>
            <a:ext cx="13107988" cy="13549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7650" name="Rectangle 2"/>
          <p:cNvSpPr txBox="1">
            <a:spLocks noChangeArrowheads="1"/>
          </p:cNvSpPr>
          <p:nvPr>
            <p:ph type="body"/>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0" y="0"/>
            <a:ext cx="13107988" cy="13549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8674" name="Rectangle 2"/>
          <p:cNvSpPr txBox="1">
            <a:spLocks noChangeArrowheads="1"/>
          </p:cNvSpPr>
          <p:nvPr>
            <p:ph type="body"/>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ChangeArrowheads="1"/>
          </p:cNvSpPr>
          <p:nvPr>
            <p:ph type="sldImg"/>
          </p:nvPr>
        </p:nvSpPr>
        <p:spPr bwMode="auto">
          <a:xfrm>
            <a:off x="-2478088" y="0"/>
            <a:ext cx="18062576" cy="13547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ChangeArrowheads="1"/>
          </p:cNvSpPr>
          <p:nvPr>
            <p:ph type="body" idx="1"/>
          </p:nvPr>
        </p:nvSpPr>
        <p:spPr bwMode="auto">
          <a:xfrm>
            <a:off x="777875" y="4776788"/>
            <a:ext cx="62166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ChangeArrowheads="1"/>
          </p:cNvSpPr>
          <p:nvPr>
            <p:ph type="sldImg"/>
          </p:nvPr>
        </p:nvSpPr>
        <p:spPr bwMode="auto">
          <a:xfrm>
            <a:off x="-2478088" y="0"/>
            <a:ext cx="18062576" cy="13547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ChangeArrowheads="1"/>
          </p:cNvSpPr>
          <p:nvPr>
            <p:ph type="body" idx="1"/>
          </p:nvPr>
        </p:nvSpPr>
        <p:spPr bwMode="auto">
          <a:xfrm>
            <a:off x="777875" y="4776788"/>
            <a:ext cx="62166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Footer Placeholder 3"/>
          <p:cNvSpPr>
            <a:spLocks noGrp="1"/>
          </p:cNvSpPr>
          <p:nvPr>
            <p:ph type="ftr" idx="10"/>
          </p:nvPr>
        </p:nvSpPr>
        <p:spPr/>
        <p:txBody>
          <a:bodyPr/>
          <a:lstStyle>
            <a:lvl1pPr>
              <a:defRPr/>
            </a:lvl1pPr>
          </a:lstStyle>
          <a:p>
            <a:endParaRPr lang="en-CA" altLang="en-US"/>
          </a:p>
        </p:txBody>
      </p:sp>
      <p:sp>
        <p:nvSpPr>
          <p:cNvPr id="5" name="Slide Number Placeholder 4"/>
          <p:cNvSpPr>
            <a:spLocks noGrp="1"/>
          </p:cNvSpPr>
          <p:nvPr>
            <p:ph type="sldNum" idx="11"/>
          </p:nvPr>
        </p:nvSpPr>
        <p:spPr/>
        <p:txBody>
          <a:bodyPr/>
          <a:lstStyle>
            <a:lvl1pPr>
              <a:defRPr/>
            </a:lvl1pPr>
          </a:lstStyle>
          <a:p>
            <a:fld id="{C962CFBD-F97E-4957-ADFF-B8D75420EDEA}" type="slidenum">
              <a:rPr lang="en-CA" altLang="en-US"/>
              <a:pPr/>
              <a:t>‹#›</a:t>
            </a:fld>
            <a:endParaRPr lang="en-CA" altLang="en-US"/>
          </a:p>
        </p:txBody>
      </p:sp>
      <p:sp>
        <p:nvSpPr>
          <p:cNvPr id="6" name="Date Placeholder 5"/>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311799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idx="10"/>
          </p:nvPr>
        </p:nvSpPr>
        <p:spPr/>
        <p:txBody>
          <a:bodyPr/>
          <a:lstStyle>
            <a:lvl1pPr>
              <a:defRPr/>
            </a:lvl1pPr>
          </a:lstStyle>
          <a:p>
            <a:endParaRPr lang="en-CA" altLang="en-US"/>
          </a:p>
        </p:txBody>
      </p:sp>
      <p:sp>
        <p:nvSpPr>
          <p:cNvPr id="5" name="Slide Number Placeholder 4"/>
          <p:cNvSpPr>
            <a:spLocks noGrp="1"/>
          </p:cNvSpPr>
          <p:nvPr>
            <p:ph type="sldNum" idx="11"/>
          </p:nvPr>
        </p:nvSpPr>
        <p:spPr/>
        <p:txBody>
          <a:bodyPr/>
          <a:lstStyle>
            <a:lvl1pPr>
              <a:defRPr/>
            </a:lvl1pPr>
          </a:lstStyle>
          <a:p>
            <a:fld id="{6ADB5E4E-9ACB-40A9-86F8-79E22FE24768}" type="slidenum">
              <a:rPr lang="en-CA" altLang="en-US"/>
              <a:pPr/>
              <a:t>‹#›</a:t>
            </a:fld>
            <a:endParaRPr lang="en-CA" altLang="en-US"/>
          </a:p>
        </p:txBody>
      </p:sp>
      <p:sp>
        <p:nvSpPr>
          <p:cNvPr id="6" name="Date Placeholder 5"/>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208761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1768475"/>
            <a:ext cx="2266950" cy="49863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03238" y="1768475"/>
            <a:ext cx="6648450" cy="4986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idx="10"/>
          </p:nvPr>
        </p:nvSpPr>
        <p:spPr/>
        <p:txBody>
          <a:bodyPr/>
          <a:lstStyle>
            <a:lvl1pPr>
              <a:defRPr/>
            </a:lvl1pPr>
          </a:lstStyle>
          <a:p>
            <a:endParaRPr lang="en-CA" altLang="en-US"/>
          </a:p>
        </p:txBody>
      </p:sp>
      <p:sp>
        <p:nvSpPr>
          <p:cNvPr id="5" name="Slide Number Placeholder 4"/>
          <p:cNvSpPr>
            <a:spLocks noGrp="1"/>
          </p:cNvSpPr>
          <p:nvPr>
            <p:ph type="sldNum" idx="11"/>
          </p:nvPr>
        </p:nvSpPr>
        <p:spPr/>
        <p:txBody>
          <a:bodyPr/>
          <a:lstStyle>
            <a:lvl1pPr>
              <a:defRPr/>
            </a:lvl1pPr>
          </a:lstStyle>
          <a:p>
            <a:fld id="{87DFCF52-2A99-470B-B1CE-47E5B83F054B}" type="slidenum">
              <a:rPr lang="en-CA" altLang="en-US"/>
              <a:pPr/>
              <a:t>‹#›</a:t>
            </a:fld>
            <a:endParaRPr lang="en-CA" altLang="en-US"/>
          </a:p>
        </p:txBody>
      </p:sp>
      <p:sp>
        <p:nvSpPr>
          <p:cNvPr id="6" name="Date Placeholder 5"/>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63941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198688"/>
            <a:ext cx="8564563" cy="1577975"/>
          </a:xfrm>
        </p:spPr>
        <p:txBody>
          <a:bodyPr/>
          <a:lstStyle/>
          <a:p>
            <a:r>
              <a:rPr lang="en-US" smtClean="0"/>
              <a:t>Click to edit Master title style</a:t>
            </a:r>
            <a:endParaRPr lang="en-CA"/>
          </a:p>
        </p:txBody>
      </p:sp>
      <p:sp>
        <p:nvSpPr>
          <p:cNvPr id="3" name="Footer Placeholder 2"/>
          <p:cNvSpPr>
            <a:spLocks noGrp="1"/>
          </p:cNvSpPr>
          <p:nvPr>
            <p:ph type="ftr" idx="10"/>
          </p:nvPr>
        </p:nvSpPr>
        <p:spPr>
          <a:xfrm>
            <a:off x="3443288" y="6883400"/>
            <a:ext cx="3189287" cy="522288"/>
          </a:xfrm>
        </p:spPr>
        <p:txBody>
          <a:bodyPr/>
          <a:lstStyle>
            <a:lvl1pPr>
              <a:defRPr/>
            </a:lvl1pPr>
          </a:lstStyle>
          <a:p>
            <a:endParaRPr lang="en-CA" altLang="en-US"/>
          </a:p>
        </p:txBody>
      </p:sp>
      <p:sp>
        <p:nvSpPr>
          <p:cNvPr id="4" name="Slide Number Placeholder 3"/>
          <p:cNvSpPr>
            <a:spLocks noGrp="1"/>
          </p:cNvSpPr>
          <p:nvPr>
            <p:ph type="sldNum" idx="11"/>
          </p:nvPr>
        </p:nvSpPr>
        <p:spPr>
          <a:xfrm>
            <a:off x="7223125" y="6883400"/>
            <a:ext cx="2349500" cy="522288"/>
          </a:xfrm>
        </p:spPr>
        <p:txBody>
          <a:bodyPr/>
          <a:lstStyle>
            <a:lvl1pPr>
              <a:defRPr/>
            </a:lvl1pPr>
          </a:lstStyle>
          <a:p>
            <a:fld id="{F2F3DD5B-2C2B-40B3-845A-2C32084EB088}" type="slidenum">
              <a:rPr lang="en-CA" altLang="en-US"/>
              <a:pPr/>
              <a:t>‹#›</a:t>
            </a:fld>
            <a:endParaRPr lang="en-CA" altLang="en-US"/>
          </a:p>
        </p:txBody>
      </p:sp>
      <p:sp>
        <p:nvSpPr>
          <p:cNvPr id="5" name="Date Placeholder 4"/>
          <p:cNvSpPr>
            <a:spLocks noGrp="1"/>
          </p:cNvSpPr>
          <p:nvPr>
            <p:ph type="dt" idx="12"/>
          </p:nvPr>
        </p:nvSpPr>
        <p:spPr>
          <a:xfrm>
            <a:off x="503238" y="6883400"/>
            <a:ext cx="2349500" cy="522288"/>
          </a:xfrm>
        </p:spPr>
        <p:txBody>
          <a:bodyPr/>
          <a:lstStyle>
            <a:lvl1pPr>
              <a:defRPr/>
            </a:lvl1pPr>
          </a:lstStyle>
          <a:p>
            <a:endParaRPr lang="en-CA" altLang="en-US"/>
          </a:p>
        </p:txBody>
      </p:sp>
    </p:spTree>
    <p:extLst>
      <p:ext uri="{BB962C8B-B14F-4D97-AF65-F5344CB8AC3E}">
        <p14:creationId xmlns:p14="http://schemas.microsoft.com/office/powerpoint/2010/main" val="283886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idx="10"/>
          </p:nvPr>
        </p:nvSpPr>
        <p:spPr/>
        <p:txBody>
          <a:bodyPr/>
          <a:lstStyle>
            <a:lvl1pPr>
              <a:defRPr/>
            </a:lvl1pPr>
          </a:lstStyle>
          <a:p>
            <a:endParaRPr lang="en-CA" altLang="en-US"/>
          </a:p>
        </p:txBody>
      </p:sp>
      <p:sp>
        <p:nvSpPr>
          <p:cNvPr id="5" name="Slide Number Placeholder 4"/>
          <p:cNvSpPr>
            <a:spLocks noGrp="1"/>
          </p:cNvSpPr>
          <p:nvPr>
            <p:ph type="sldNum" idx="11"/>
          </p:nvPr>
        </p:nvSpPr>
        <p:spPr/>
        <p:txBody>
          <a:bodyPr/>
          <a:lstStyle>
            <a:lvl1pPr>
              <a:defRPr/>
            </a:lvl1pPr>
          </a:lstStyle>
          <a:p>
            <a:fld id="{225CEC34-E7AF-4FAE-B932-6C2010EC7813}" type="slidenum">
              <a:rPr lang="en-CA" altLang="en-US"/>
              <a:pPr/>
              <a:t>‹#›</a:t>
            </a:fld>
            <a:endParaRPr lang="en-CA" altLang="en-US"/>
          </a:p>
        </p:txBody>
      </p:sp>
      <p:sp>
        <p:nvSpPr>
          <p:cNvPr id="6" name="Date Placeholder 5"/>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57126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endParaRPr lang="en-CA" altLang="en-US"/>
          </a:p>
        </p:txBody>
      </p:sp>
      <p:sp>
        <p:nvSpPr>
          <p:cNvPr id="5" name="Slide Number Placeholder 4"/>
          <p:cNvSpPr>
            <a:spLocks noGrp="1"/>
          </p:cNvSpPr>
          <p:nvPr>
            <p:ph type="sldNum" idx="11"/>
          </p:nvPr>
        </p:nvSpPr>
        <p:spPr/>
        <p:txBody>
          <a:bodyPr/>
          <a:lstStyle>
            <a:lvl1pPr>
              <a:defRPr/>
            </a:lvl1pPr>
          </a:lstStyle>
          <a:p>
            <a:fld id="{7CCAB119-8D30-4F2E-9C12-2CE60921076B}" type="slidenum">
              <a:rPr lang="en-CA" altLang="en-US"/>
              <a:pPr/>
              <a:t>‹#›</a:t>
            </a:fld>
            <a:endParaRPr lang="en-CA" altLang="en-US"/>
          </a:p>
        </p:txBody>
      </p:sp>
      <p:sp>
        <p:nvSpPr>
          <p:cNvPr id="6" name="Date Placeholder 5"/>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194331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idx="10"/>
          </p:nvPr>
        </p:nvSpPr>
        <p:spPr/>
        <p:txBody>
          <a:bodyPr/>
          <a:lstStyle>
            <a:lvl1pPr>
              <a:defRPr/>
            </a:lvl1pPr>
          </a:lstStyle>
          <a:p>
            <a:endParaRPr lang="en-CA" altLang="en-US"/>
          </a:p>
        </p:txBody>
      </p:sp>
      <p:sp>
        <p:nvSpPr>
          <p:cNvPr id="6" name="Slide Number Placeholder 5"/>
          <p:cNvSpPr>
            <a:spLocks noGrp="1"/>
          </p:cNvSpPr>
          <p:nvPr>
            <p:ph type="sldNum" idx="11"/>
          </p:nvPr>
        </p:nvSpPr>
        <p:spPr/>
        <p:txBody>
          <a:bodyPr/>
          <a:lstStyle>
            <a:lvl1pPr>
              <a:defRPr/>
            </a:lvl1pPr>
          </a:lstStyle>
          <a:p>
            <a:fld id="{07715FA2-24E6-4E17-BB7E-C5E247E8D7F6}" type="slidenum">
              <a:rPr lang="en-CA" altLang="en-US"/>
              <a:pPr/>
              <a:t>‹#›</a:t>
            </a:fld>
            <a:endParaRPr lang="en-CA" altLang="en-US"/>
          </a:p>
        </p:txBody>
      </p:sp>
      <p:sp>
        <p:nvSpPr>
          <p:cNvPr id="7" name="Date Placeholder 6"/>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146557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Footer Placeholder 6"/>
          <p:cNvSpPr>
            <a:spLocks noGrp="1"/>
          </p:cNvSpPr>
          <p:nvPr>
            <p:ph type="ftr" idx="10"/>
          </p:nvPr>
        </p:nvSpPr>
        <p:spPr/>
        <p:txBody>
          <a:bodyPr/>
          <a:lstStyle>
            <a:lvl1pPr>
              <a:defRPr/>
            </a:lvl1pPr>
          </a:lstStyle>
          <a:p>
            <a:endParaRPr lang="en-CA" altLang="en-US"/>
          </a:p>
        </p:txBody>
      </p:sp>
      <p:sp>
        <p:nvSpPr>
          <p:cNvPr id="8" name="Slide Number Placeholder 7"/>
          <p:cNvSpPr>
            <a:spLocks noGrp="1"/>
          </p:cNvSpPr>
          <p:nvPr>
            <p:ph type="sldNum" idx="11"/>
          </p:nvPr>
        </p:nvSpPr>
        <p:spPr/>
        <p:txBody>
          <a:bodyPr/>
          <a:lstStyle>
            <a:lvl1pPr>
              <a:defRPr/>
            </a:lvl1pPr>
          </a:lstStyle>
          <a:p>
            <a:fld id="{DCB1562B-55D8-460D-B383-235195B9EB79}" type="slidenum">
              <a:rPr lang="en-CA" altLang="en-US"/>
              <a:pPr/>
              <a:t>‹#›</a:t>
            </a:fld>
            <a:endParaRPr lang="en-CA" altLang="en-US"/>
          </a:p>
        </p:txBody>
      </p:sp>
      <p:sp>
        <p:nvSpPr>
          <p:cNvPr id="9" name="Date Placeholder 8"/>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140677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idx="10"/>
          </p:nvPr>
        </p:nvSpPr>
        <p:spPr/>
        <p:txBody>
          <a:bodyPr/>
          <a:lstStyle>
            <a:lvl1pPr>
              <a:defRPr/>
            </a:lvl1pPr>
          </a:lstStyle>
          <a:p>
            <a:endParaRPr lang="en-CA" altLang="en-US"/>
          </a:p>
        </p:txBody>
      </p:sp>
      <p:sp>
        <p:nvSpPr>
          <p:cNvPr id="4" name="Slide Number Placeholder 3"/>
          <p:cNvSpPr>
            <a:spLocks noGrp="1"/>
          </p:cNvSpPr>
          <p:nvPr>
            <p:ph type="sldNum" idx="11"/>
          </p:nvPr>
        </p:nvSpPr>
        <p:spPr/>
        <p:txBody>
          <a:bodyPr/>
          <a:lstStyle>
            <a:lvl1pPr>
              <a:defRPr/>
            </a:lvl1pPr>
          </a:lstStyle>
          <a:p>
            <a:fld id="{C6BF7FC5-E269-4A1D-8405-7E77738A5C1B}" type="slidenum">
              <a:rPr lang="en-CA" altLang="en-US"/>
              <a:pPr/>
              <a:t>‹#›</a:t>
            </a:fld>
            <a:endParaRPr lang="en-CA" altLang="en-US"/>
          </a:p>
        </p:txBody>
      </p:sp>
      <p:sp>
        <p:nvSpPr>
          <p:cNvPr id="5" name="Date Placeholder 4"/>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227049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CA" altLang="en-US"/>
          </a:p>
        </p:txBody>
      </p:sp>
      <p:sp>
        <p:nvSpPr>
          <p:cNvPr id="3" name="Slide Number Placeholder 2"/>
          <p:cNvSpPr>
            <a:spLocks noGrp="1"/>
          </p:cNvSpPr>
          <p:nvPr>
            <p:ph type="sldNum" idx="11"/>
          </p:nvPr>
        </p:nvSpPr>
        <p:spPr/>
        <p:txBody>
          <a:bodyPr/>
          <a:lstStyle>
            <a:lvl1pPr>
              <a:defRPr/>
            </a:lvl1pPr>
          </a:lstStyle>
          <a:p>
            <a:fld id="{D89C7CE6-D8FC-43B4-B721-D966DCB0227D}" type="slidenum">
              <a:rPr lang="en-CA" altLang="en-US"/>
              <a:pPr/>
              <a:t>‹#›</a:t>
            </a:fld>
            <a:endParaRPr lang="en-CA" altLang="en-US"/>
          </a:p>
        </p:txBody>
      </p:sp>
      <p:sp>
        <p:nvSpPr>
          <p:cNvPr id="4" name="Date Placeholder 3"/>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127215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CA" altLang="en-US"/>
          </a:p>
        </p:txBody>
      </p:sp>
      <p:sp>
        <p:nvSpPr>
          <p:cNvPr id="6" name="Slide Number Placeholder 5"/>
          <p:cNvSpPr>
            <a:spLocks noGrp="1"/>
          </p:cNvSpPr>
          <p:nvPr>
            <p:ph type="sldNum" idx="11"/>
          </p:nvPr>
        </p:nvSpPr>
        <p:spPr/>
        <p:txBody>
          <a:bodyPr/>
          <a:lstStyle>
            <a:lvl1pPr>
              <a:defRPr/>
            </a:lvl1pPr>
          </a:lstStyle>
          <a:p>
            <a:fld id="{C211B08C-7A3D-435D-80B7-E445BEAACA04}" type="slidenum">
              <a:rPr lang="en-CA" altLang="en-US"/>
              <a:pPr/>
              <a:t>‹#›</a:t>
            </a:fld>
            <a:endParaRPr lang="en-CA" altLang="en-US"/>
          </a:p>
        </p:txBody>
      </p:sp>
      <p:sp>
        <p:nvSpPr>
          <p:cNvPr id="7" name="Date Placeholder 6"/>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221973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CA" altLang="en-US"/>
          </a:p>
        </p:txBody>
      </p:sp>
      <p:sp>
        <p:nvSpPr>
          <p:cNvPr id="6" name="Slide Number Placeholder 5"/>
          <p:cNvSpPr>
            <a:spLocks noGrp="1"/>
          </p:cNvSpPr>
          <p:nvPr>
            <p:ph type="sldNum" idx="11"/>
          </p:nvPr>
        </p:nvSpPr>
        <p:spPr/>
        <p:txBody>
          <a:bodyPr/>
          <a:lstStyle>
            <a:lvl1pPr>
              <a:defRPr/>
            </a:lvl1pPr>
          </a:lstStyle>
          <a:p>
            <a:fld id="{DBFF60F0-6DC3-419F-BED9-E3E942B472A9}" type="slidenum">
              <a:rPr lang="en-CA" altLang="en-US"/>
              <a:pPr/>
              <a:t>‹#›</a:t>
            </a:fld>
            <a:endParaRPr lang="en-CA" altLang="en-US"/>
          </a:p>
        </p:txBody>
      </p:sp>
      <p:sp>
        <p:nvSpPr>
          <p:cNvPr id="7" name="Date Placeholder 6"/>
          <p:cNvSpPr>
            <a:spLocks noGrp="1"/>
          </p:cNvSpPr>
          <p:nvPr>
            <p:ph type="dt" idx="12"/>
          </p:nvPr>
        </p:nvSpPr>
        <p:spPr/>
        <p:txBody>
          <a:bodyPr/>
          <a:lstStyle>
            <a:lvl1pPr>
              <a:defRPr/>
            </a:lvl1pPr>
          </a:lstStyle>
          <a:p>
            <a:endParaRPr lang="en-CA" altLang="en-US"/>
          </a:p>
        </p:txBody>
      </p:sp>
    </p:spTree>
    <p:extLst>
      <p:ext uri="{BB962C8B-B14F-4D97-AF65-F5344CB8AC3E}">
        <p14:creationId xmlns:p14="http://schemas.microsoft.com/office/powerpoint/2010/main" val="88553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55650" y="2198688"/>
            <a:ext cx="8564563" cy="157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p>
            <a:pPr lvl="0"/>
            <a:r>
              <a:rPr lang="en-GB" altLang="en-US" smtClean="0"/>
              <a:t>Click to edit the title text format</a:t>
            </a:r>
          </a:p>
        </p:txBody>
      </p:sp>
      <p:sp>
        <p:nvSpPr>
          <p:cNvPr id="1026" name="Freeform 2"/>
          <p:cNvSpPr>
            <a:spLocks noChangeArrowheads="1"/>
          </p:cNvSpPr>
          <p:nvPr/>
        </p:nvSpPr>
        <p:spPr bwMode="auto">
          <a:xfrm>
            <a:off x="314325" y="3090863"/>
            <a:ext cx="1588" cy="334645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027" name="Rectangle 3"/>
          <p:cNvSpPr>
            <a:spLocks noGrp="1" noChangeArrowheads="1"/>
          </p:cNvSpPr>
          <p:nvPr>
            <p:ph type="ftr"/>
          </p:nvPr>
        </p:nvSpPr>
        <p:spPr bwMode="auto">
          <a:xfrm>
            <a:off x="3443288" y="6883400"/>
            <a:ext cx="31892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effectLst>
                  <a:outerShdw blurRad="38100" dist="38100" dir="2700000" algn="tl">
                    <a:srgbClr val="C0C0C0"/>
                  </a:outerShdw>
                </a:effectLst>
                <a:latin typeface="Times New Roman" pitchFamily="16" charset="0"/>
                <a:ea typeface="+mn-ea"/>
                <a:cs typeface="+mn-cs"/>
              </a:defRPr>
            </a:lvl1pPr>
          </a:lstStyle>
          <a:p>
            <a:endParaRPr lang="en-CA" altLang="en-US"/>
          </a:p>
        </p:txBody>
      </p:sp>
      <p:sp>
        <p:nvSpPr>
          <p:cNvPr id="1028" name="Rectangle 4"/>
          <p:cNvSpPr>
            <a:spLocks noGrp="1" noChangeArrowheads="1"/>
          </p:cNvSpPr>
          <p:nvPr>
            <p:ph type="sldNum"/>
          </p:nvPr>
        </p:nvSpPr>
        <p:spPr bwMode="auto">
          <a:xfrm>
            <a:off x="7223125" y="6883400"/>
            <a:ext cx="234950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effectLst>
                  <a:outerShdw blurRad="38100" dist="38100" dir="2700000" algn="tl">
                    <a:srgbClr val="C0C0C0"/>
                  </a:outerShdw>
                </a:effectLst>
                <a:latin typeface="Times New Roman" pitchFamily="16" charset="0"/>
                <a:ea typeface="+mn-ea"/>
                <a:cs typeface="+mn-cs"/>
              </a:defRPr>
            </a:lvl1pPr>
          </a:lstStyle>
          <a:p>
            <a:fld id="{D330C697-08D8-49E0-AFA6-C9A41CBD878B}" type="slidenum">
              <a:rPr lang="en-CA" altLang="en-US"/>
              <a:pPr/>
              <a:t>‹#›</a:t>
            </a:fld>
            <a:endParaRPr lang="en-CA" altLang="en-US"/>
          </a:p>
        </p:txBody>
      </p:sp>
      <p:sp>
        <p:nvSpPr>
          <p:cNvPr id="1029" name="Rectangle 5"/>
          <p:cNvSpPr>
            <a:spLocks noGrp="1" noChangeArrowheads="1"/>
          </p:cNvSpPr>
          <p:nvPr>
            <p:ph type="dt"/>
          </p:nvPr>
        </p:nvSpPr>
        <p:spPr bwMode="auto">
          <a:xfrm>
            <a:off x="503238" y="6883400"/>
            <a:ext cx="234950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effectLst>
                  <a:outerShdw blurRad="38100" dist="38100" dir="2700000" algn="tl">
                    <a:srgbClr val="C0C0C0"/>
                  </a:outerShdw>
                </a:effectLst>
                <a:latin typeface="Times New Roman" pitchFamily="16" charset="0"/>
                <a:ea typeface="+mn-ea"/>
                <a:cs typeface="+mn-cs"/>
              </a:defRPr>
            </a:lvl1pPr>
          </a:lstStyle>
          <a:p>
            <a:endParaRPr lang="en-CA" altLang="en-US"/>
          </a:p>
        </p:txBody>
      </p:sp>
      <p:sp>
        <p:nvSpPr>
          <p:cNvPr id="1030" name="Rectangle 6"/>
          <p:cNvSpPr>
            <a:spLocks noGrp="1" noChangeArrowheads="1"/>
          </p:cNvSpPr>
          <p:nvPr>
            <p:ph type="body" idx="1"/>
          </p:nvPr>
        </p:nvSpPr>
        <p:spPr bwMode="auto">
          <a:xfrm>
            <a:off x="503238" y="1768475"/>
            <a:ext cx="9067800" cy="498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49263" rtl="0" fontAlgn="base">
        <a:spcBef>
          <a:spcPct val="0"/>
        </a:spcBef>
        <a:spcAft>
          <a:spcPct val="0"/>
        </a:spcAft>
        <a:buClr>
          <a:srgbClr val="000000"/>
        </a:buClr>
        <a:buSzPct val="100000"/>
        <a:buFont typeface="Times New Roman" pitchFamily="16" charset="0"/>
        <a:defRPr sz="4400">
          <a:solidFill>
            <a:srgbClr val="FFFFFF"/>
          </a:solidFill>
          <a:effectLst>
            <a:outerShdw blurRad="38100" dist="38100" dir="2700000" algn="tl">
              <a:srgbClr val="C0C0C0"/>
            </a:outerShdw>
          </a:effectLst>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4400">
          <a:solidFill>
            <a:srgbClr val="FFFFFF"/>
          </a:solidFill>
          <a:effectLst>
            <a:outerShdw blurRad="38100" dist="38100" dir="2700000" algn="tl">
              <a:srgbClr val="C0C0C0"/>
            </a:outerShdw>
          </a:effectLst>
          <a:latin typeface="Tahoma" pitchFamily="32" charset="0"/>
          <a:ea typeface="DejaVu Sans" charset="0"/>
          <a:cs typeface="DejaVu Sans" charset="0"/>
        </a:defRPr>
      </a:lvl2pPr>
      <a:lvl3pPr marL="1143000" indent="-228600" algn="l" defTabSz="449263" rtl="0" fontAlgn="base">
        <a:spcBef>
          <a:spcPct val="0"/>
        </a:spcBef>
        <a:spcAft>
          <a:spcPct val="0"/>
        </a:spcAft>
        <a:buClr>
          <a:srgbClr val="000000"/>
        </a:buClr>
        <a:buSzPct val="100000"/>
        <a:buFont typeface="Times New Roman" pitchFamily="16" charset="0"/>
        <a:defRPr sz="4400">
          <a:solidFill>
            <a:srgbClr val="FFFFFF"/>
          </a:solidFill>
          <a:effectLst>
            <a:outerShdw blurRad="38100" dist="38100" dir="2700000" algn="tl">
              <a:srgbClr val="C0C0C0"/>
            </a:outerShdw>
          </a:effectLst>
          <a:latin typeface="Tahoma" pitchFamily="32" charset="0"/>
          <a:ea typeface="DejaVu Sans" charset="0"/>
          <a:cs typeface="DejaVu Sans" charset="0"/>
        </a:defRPr>
      </a:lvl3pPr>
      <a:lvl4pPr marL="1600200" indent="-228600" algn="l" defTabSz="449263" rtl="0" fontAlgn="base">
        <a:spcBef>
          <a:spcPct val="0"/>
        </a:spcBef>
        <a:spcAft>
          <a:spcPct val="0"/>
        </a:spcAft>
        <a:buClr>
          <a:srgbClr val="000000"/>
        </a:buClr>
        <a:buSzPct val="100000"/>
        <a:buFont typeface="Times New Roman" pitchFamily="16" charset="0"/>
        <a:defRPr sz="4400">
          <a:solidFill>
            <a:srgbClr val="FFFFFF"/>
          </a:solidFill>
          <a:effectLst>
            <a:outerShdw blurRad="38100" dist="38100" dir="2700000" algn="tl">
              <a:srgbClr val="C0C0C0"/>
            </a:outerShdw>
          </a:effectLst>
          <a:latin typeface="Tahoma" pitchFamily="32" charset="0"/>
          <a:ea typeface="DejaVu Sans" charset="0"/>
          <a:cs typeface="DejaVu Sans" charset="0"/>
        </a:defRPr>
      </a:lvl4pPr>
      <a:lvl5pPr marL="2057400" indent="-228600" algn="l" defTabSz="449263" rtl="0" fontAlgn="base">
        <a:spcBef>
          <a:spcPct val="0"/>
        </a:spcBef>
        <a:spcAft>
          <a:spcPct val="0"/>
        </a:spcAft>
        <a:buClr>
          <a:srgbClr val="000000"/>
        </a:buClr>
        <a:buSzPct val="100000"/>
        <a:buFont typeface="Times New Roman" pitchFamily="16" charset="0"/>
        <a:defRPr sz="4400">
          <a:solidFill>
            <a:srgbClr val="FFFFFF"/>
          </a:solidFill>
          <a:effectLst>
            <a:outerShdw blurRad="38100" dist="38100" dir="2700000" algn="tl">
              <a:srgbClr val="C0C0C0"/>
            </a:outerShdw>
          </a:effectLst>
          <a:latin typeface="Tahoma" pitchFamily="32"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4400">
          <a:solidFill>
            <a:srgbClr val="FFFFFF"/>
          </a:solidFill>
          <a:effectLst>
            <a:outerShdw blurRad="38100" dist="38100" dir="2700000" algn="tl">
              <a:srgbClr val="C0C0C0"/>
            </a:outerShdw>
          </a:effectLst>
          <a:latin typeface="Tahoma" pitchFamily="32"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4400">
          <a:solidFill>
            <a:srgbClr val="FFFFFF"/>
          </a:solidFill>
          <a:effectLst>
            <a:outerShdw blurRad="38100" dist="38100" dir="2700000" algn="tl">
              <a:srgbClr val="C0C0C0"/>
            </a:outerShdw>
          </a:effectLst>
          <a:latin typeface="Tahoma" pitchFamily="32"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4400">
          <a:solidFill>
            <a:srgbClr val="FFFFFF"/>
          </a:solidFill>
          <a:effectLst>
            <a:outerShdw blurRad="38100" dist="38100" dir="2700000" algn="tl">
              <a:srgbClr val="C0C0C0"/>
            </a:outerShdw>
          </a:effectLst>
          <a:latin typeface="Tahoma" pitchFamily="32"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4400">
          <a:solidFill>
            <a:srgbClr val="FFFFFF"/>
          </a:solidFill>
          <a:effectLst>
            <a:outerShdw blurRad="38100" dist="38100" dir="2700000" algn="tl">
              <a:srgbClr val="C0C0C0"/>
            </a:outerShdw>
          </a:effectLst>
          <a:latin typeface="Tahoma" pitchFamily="32" charset="0"/>
          <a:ea typeface="DejaVu Sans" charset="0"/>
          <a:cs typeface="DejaVu Sans" charset="0"/>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C0C0C0"/>
            </a:outerShdw>
          </a:effectLst>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C0C0C0"/>
            </a:outerShdw>
          </a:effectLst>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C0C0C0"/>
            </a:outerShdw>
          </a:effectLst>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55650" y="2200275"/>
            <a:ext cx="8567738" cy="1579563"/>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Chapter 7: Respiratory System</a:t>
            </a:r>
          </a:p>
        </p:txBody>
      </p:sp>
      <p:sp>
        <p:nvSpPr>
          <p:cNvPr id="3074" name="Rectangle 2"/>
          <p:cNvSpPr>
            <a:spLocks noGrp="1" noChangeArrowheads="1"/>
          </p:cNvSpPr>
          <p:nvPr>
            <p:ph type="subTitle" idx="4294967295"/>
          </p:nvPr>
        </p:nvSpPr>
        <p:spPr bwMode="auto">
          <a:xfrm>
            <a:off x="1511300" y="4284663"/>
            <a:ext cx="7056438" cy="1931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3500"/>
              <a:t>7.1 Structures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03238" y="0"/>
            <a:ext cx="9072562" cy="1527175"/>
          </a:xfrm>
          <a:ln/>
        </p:spPr>
        <p:txBody>
          <a:bodyPr anchor="ctr" anchorCtr="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Alveoli</a:t>
            </a:r>
          </a:p>
        </p:txBody>
      </p:sp>
      <p:sp>
        <p:nvSpPr>
          <p:cNvPr id="19458" name="Rectangle 2"/>
          <p:cNvSpPr>
            <a:spLocks noGrp="1" noChangeArrowheads="1"/>
          </p:cNvSpPr>
          <p:nvPr>
            <p:ph type="body" idx="1"/>
          </p:nvPr>
        </p:nvSpPr>
        <p:spPr>
          <a:xfrm>
            <a:off x="419100" y="1343025"/>
            <a:ext cx="3024188" cy="5292725"/>
          </a:xfrm>
          <a:ln/>
        </p:spPr>
        <p:txBody>
          <a:bodyPr lIns="90000" tIns="46800" rIns="90000" bIns="46800"/>
          <a:lstStyle/>
          <a:p>
            <a:pP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CA" altLang="en-US"/>
          </a:p>
          <a:p>
            <a:pP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CA" altLang="en-US"/>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60475"/>
            <a:ext cx="8851900" cy="6015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16" y="251445"/>
            <a:ext cx="8564563" cy="1577975"/>
          </a:xfrm>
        </p:spPr>
        <p:txBody>
          <a:bodyPr/>
          <a:lstStyle/>
          <a:p>
            <a:r>
              <a:rPr lang="en-CA" dirty="0" smtClean="0"/>
              <a:t>Breathing Movements</a:t>
            </a:r>
            <a:endParaRPr lang="en-CA" dirty="0"/>
          </a:p>
        </p:txBody>
      </p:sp>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784" y="1979637"/>
            <a:ext cx="5718323" cy="53285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24488" y="2843733"/>
            <a:ext cx="2952328" cy="4472122"/>
          </a:xfrm>
          <a:prstGeom prst="rect">
            <a:avLst/>
          </a:prstGeom>
          <a:noFill/>
        </p:spPr>
        <p:txBody>
          <a:bodyPr wrap="square" rtlCol="0">
            <a:spAutoFit/>
          </a:bodyPr>
          <a:lstStyle/>
          <a:p>
            <a:r>
              <a:rPr lang="en-CA" dirty="0" smtClean="0"/>
              <a:t>Pressure differences between the atmosphere and the chest cavity determine the movement of air into and out of the lungs</a:t>
            </a:r>
          </a:p>
          <a:p>
            <a:endParaRPr lang="en-CA" dirty="0" smtClean="0"/>
          </a:p>
          <a:p>
            <a:endParaRPr lang="en-CA" dirty="0"/>
          </a:p>
          <a:p>
            <a:r>
              <a:rPr lang="en-CA" dirty="0" smtClean="0"/>
              <a:t>Inspiration – pressure inside the lungs is less than the atmosphere</a:t>
            </a:r>
          </a:p>
          <a:p>
            <a:endParaRPr lang="en-CA" dirty="0" smtClean="0"/>
          </a:p>
          <a:p>
            <a:endParaRPr lang="en-CA" dirty="0"/>
          </a:p>
          <a:p>
            <a:endParaRPr lang="en-CA" dirty="0"/>
          </a:p>
          <a:p>
            <a:r>
              <a:rPr lang="en-CA" dirty="0" smtClean="0"/>
              <a:t>Expiration – pressure inside the lungs is greater than the atmosphere</a:t>
            </a:r>
            <a:endParaRPr lang="en-CA" dirty="0"/>
          </a:p>
        </p:txBody>
      </p:sp>
    </p:spTree>
    <p:extLst>
      <p:ext uri="{BB962C8B-B14F-4D97-AF65-F5344CB8AC3E}">
        <p14:creationId xmlns:p14="http://schemas.microsoft.com/office/powerpoint/2010/main" val="259989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12775" y="360363"/>
            <a:ext cx="8567738" cy="1316037"/>
          </a:xfrm>
          <a:ln/>
        </p:spPr>
        <p:txBody>
          <a:bodyPr anchor="ctr" anchorCtr="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Interesting Fact:</a:t>
            </a:r>
          </a:p>
        </p:txBody>
      </p:sp>
      <p:sp>
        <p:nvSpPr>
          <p:cNvPr id="10242" name="Rectangle 2"/>
          <p:cNvSpPr>
            <a:spLocks noGrp="1" noChangeArrowheads="1"/>
          </p:cNvSpPr>
          <p:nvPr>
            <p:ph type="body" idx="1"/>
          </p:nvPr>
        </p:nvSpPr>
        <p:spPr>
          <a:xfrm>
            <a:off x="503238" y="1768475"/>
            <a:ext cx="9070975" cy="4989513"/>
          </a:xfrm>
          <a:ln/>
        </p:spPr>
        <p:txBody>
          <a:bodyPr/>
          <a:lstStyle/>
          <a:p>
            <a:pPr marL="339725" indent="-339725">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dirty="0" smtClean="0"/>
              <a:t>What are hiccups?</a:t>
            </a:r>
          </a:p>
          <a:p>
            <a:pPr marL="739775" lvl="1" indent="-339725">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dirty="0"/>
          </a:p>
          <a:p>
            <a:pPr marL="739775" lvl="1" indent="-282575">
              <a:spcBef>
                <a:spcPts val="800"/>
              </a:spcBef>
              <a:buClr>
                <a:srgbClr val="FFFFFF"/>
              </a:buClr>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sz="3200" dirty="0" smtClean="0"/>
              <a:t>An irritation of the diaphragm causes air to become trapped in the respiratory tract and the diaphragm experiences a muscular spasm.</a:t>
            </a:r>
          </a:p>
          <a:p>
            <a:pPr marL="739775" lvl="1" indent="-282575">
              <a:spcBef>
                <a:spcPts val="800"/>
              </a:spcBef>
              <a:buClr>
                <a:srgbClr val="FFFFFF"/>
              </a:buClr>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sz="3200" dirty="0"/>
          </a:p>
          <a:p>
            <a:pPr marL="739775" lvl="1" indent="-282575">
              <a:spcBef>
                <a:spcPts val="800"/>
              </a:spcBef>
              <a:buClr>
                <a:srgbClr val="FFFFFF"/>
              </a:buClr>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sz="3200" dirty="0" smtClean="0"/>
              <a:t>How do you get rid of hiccups? </a:t>
            </a:r>
            <a:endParaRPr lang="en-CA" altLang="en-US" sz="3200" dirty="0"/>
          </a:p>
          <a:p>
            <a:pPr marL="339725" indent="-339725">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dirty="0"/>
          </a:p>
        </p:txBody>
      </p:sp>
    </p:spTree>
    <p:extLst>
      <p:ext uri="{BB962C8B-B14F-4D97-AF65-F5344CB8AC3E}">
        <p14:creationId xmlns:p14="http://schemas.microsoft.com/office/powerpoint/2010/main" val="174084553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824" y="467469"/>
            <a:ext cx="8564563" cy="1577975"/>
          </a:xfrm>
        </p:spPr>
        <p:txBody>
          <a:bodyPr/>
          <a:lstStyle/>
          <a:p>
            <a:r>
              <a:rPr lang="en-CA" dirty="0" smtClean="0"/>
              <a:t>Home made lung Activity</a:t>
            </a:r>
            <a:endParaRPr lang="en-CA" dirty="0"/>
          </a:p>
        </p:txBody>
      </p:sp>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858" y="2267669"/>
            <a:ext cx="9091957" cy="45531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39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03238" y="322263"/>
            <a:ext cx="9072562" cy="1527175"/>
          </a:xfrm>
          <a:ln/>
        </p:spPr>
        <p:txBody>
          <a:bodyPr anchor="ctr" anchorCtr="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Goals for this Chapter:</a:t>
            </a:r>
          </a:p>
        </p:txBody>
      </p:sp>
      <p:sp>
        <p:nvSpPr>
          <p:cNvPr id="4098" name="Rectangle 2"/>
          <p:cNvSpPr>
            <a:spLocks noGrp="1" noChangeArrowheads="1"/>
          </p:cNvSpPr>
          <p:nvPr>
            <p:ph type="body" idx="1"/>
          </p:nvPr>
        </p:nvSpPr>
        <p:spPr>
          <a:xfrm>
            <a:off x="503238" y="2100263"/>
            <a:ext cx="9072562" cy="4535487"/>
          </a:xfrm>
          <a:ln/>
        </p:spPr>
        <p:txBody>
          <a:bodyPr lIns="90000" tIns="46800" rIns="90000" bIns="46800"/>
          <a:lstStyle/>
          <a:p>
            <a:pPr marL="606425" indent="-606425">
              <a:lnSpc>
                <a:spcPct val="90000"/>
              </a:lnSpc>
              <a:spcBef>
                <a:spcPts val="700"/>
              </a:spcBef>
              <a:buClr>
                <a:srgbClr val="FFCC00"/>
              </a:buClr>
              <a:buSzPct val="120000"/>
              <a:buFont typeface="Times New Roman" pitchFamily="16" charset="0"/>
              <a:buAutoNum type="arabicPeriod"/>
              <a:tabLst>
                <a:tab pos="6064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pPr>
            <a:r>
              <a:rPr lang="en-CA" altLang="en-US" sz="2800"/>
              <a:t>Explain how the upper respiratory tract filters, moistens, and directs air.</a:t>
            </a:r>
          </a:p>
          <a:p>
            <a:pPr marL="606425" indent="-606425">
              <a:lnSpc>
                <a:spcPct val="90000"/>
              </a:lnSpc>
              <a:spcBef>
                <a:spcPts val="700"/>
              </a:spcBef>
              <a:buClr>
                <a:srgbClr val="FFCC00"/>
              </a:buClr>
              <a:buSzPct val="120000"/>
              <a:buFont typeface="Times New Roman" pitchFamily="16" charset="0"/>
              <a:buAutoNum type="arabicPeriod"/>
              <a:tabLst>
                <a:tab pos="6064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pPr>
            <a:r>
              <a:rPr lang="en-CA" altLang="en-US" sz="2800"/>
              <a:t>Describe the composition, structure, and function of the lower respiratory system.</a:t>
            </a:r>
          </a:p>
          <a:p>
            <a:pPr marL="606425" indent="-606425">
              <a:lnSpc>
                <a:spcPct val="90000"/>
              </a:lnSpc>
              <a:spcBef>
                <a:spcPts val="700"/>
              </a:spcBef>
              <a:buClr>
                <a:srgbClr val="FFCC00"/>
              </a:buClr>
              <a:buSzPct val="120000"/>
              <a:buFont typeface="Times New Roman" pitchFamily="16" charset="0"/>
              <a:buAutoNum type="arabicPeriod"/>
              <a:tabLst>
                <a:tab pos="6064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pPr>
            <a:r>
              <a:rPr lang="en-CA" altLang="en-US" sz="2800"/>
              <a:t>Describe how the mechanical action of breathing moves gases into and out of the lungs.</a:t>
            </a:r>
          </a:p>
          <a:p>
            <a:pPr marL="606425" indent="-606425">
              <a:lnSpc>
                <a:spcPct val="90000"/>
              </a:lnSpc>
              <a:spcBef>
                <a:spcPts val="700"/>
              </a:spcBef>
              <a:buClr>
                <a:srgbClr val="FFCC00"/>
              </a:buClr>
              <a:buSzPct val="120000"/>
              <a:buFont typeface="Times New Roman" pitchFamily="16" charset="0"/>
              <a:buAutoNum type="arabicPeriod"/>
              <a:tabLst>
                <a:tab pos="6064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pPr>
            <a:r>
              <a:rPr lang="en-CA" altLang="en-US" sz="2800"/>
              <a:t>Explain how gases are exchanged between the respiratory system and the environment.</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322263"/>
            <a:ext cx="9072562" cy="1527175"/>
          </a:xfrm>
          <a:ln/>
        </p:spPr>
        <p:txBody>
          <a:bodyPr anchor="ctr" anchorCtr="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000"/>
              <a:t>7.1 – Structures of the Respiratory System</a:t>
            </a:r>
          </a:p>
        </p:txBody>
      </p:sp>
      <p:sp>
        <p:nvSpPr>
          <p:cNvPr id="6146" name="Rectangle 2"/>
          <p:cNvSpPr>
            <a:spLocks noGrp="1" noChangeArrowheads="1"/>
          </p:cNvSpPr>
          <p:nvPr>
            <p:ph type="body" idx="1"/>
          </p:nvPr>
        </p:nvSpPr>
        <p:spPr>
          <a:xfrm>
            <a:off x="503238" y="2100263"/>
            <a:ext cx="9072562" cy="4535487"/>
          </a:xfrm>
          <a:ln/>
        </p:spPr>
        <p:txBody>
          <a:bodyPr lIns="90000" tIns="46800" rIns="90000" bIns="46800"/>
          <a:lstStyle/>
          <a:p>
            <a:pPr marL="606425" indent="-606425">
              <a:lnSpc>
                <a:spcPct val="80000"/>
              </a:lnSpc>
              <a:spcBef>
                <a:spcPts val="700"/>
              </a:spcBef>
              <a:buClr>
                <a:srgbClr val="FFCC00"/>
              </a:buClr>
              <a:buSzPct val="120000"/>
              <a:buFont typeface="Tahoma" pitchFamily="32" charset="0"/>
              <a:buChar char="•"/>
              <a:tabLst>
                <a:tab pos="6064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pPr>
            <a:r>
              <a:rPr lang="en-CA" altLang="en-US" sz="2800" dirty="0"/>
              <a:t>Respiration actually involves a 4-stage process</a:t>
            </a:r>
            <a:r>
              <a:rPr lang="en-CA" altLang="en-US" sz="2800" dirty="0" smtClean="0"/>
              <a:t>:</a:t>
            </a:r>
            <a:endParaRPr lang="en-CA" altLang="en-US" sz="28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896" y="2699717"/>
            <a:ext cx="7272808" cy="46824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03238" y="322263"/>
            <a:ext cx="9072562" cy="1527175"/>
          </a:xfrm>
          <a:ln/>
        </p:spPr>
        <p:txBody>
          <a:bodyPr anchor="ctr" anchorCtr="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Respiratory Structures</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960" y="1442421"/>
            <a:ext cx="6686679" cy="586580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03238" y="322263"/>
            <a:ext cx="9072562" cy="1527175"/>
          </a:xfrm>
          <a:ln/>
        </p:spPr>
        <p:txBody>
          <a:bodyPr anchor="ctr" anchorCtr="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Respiratory Structures</a:t>
            </a:r>
          </a:p>
        </p:txBody>
      </p:sp>
      <p:sp>
        <p:nvSpPr>
          <p:cNvPr id="8194" name="Rectangle 2"/>
          <p:cNvSpPr>
            <a:spLocks noGrp="1" noChangeArrowheads="1"/>
          </p:cNvSpPr>
          <p:nvPr>
            <p:ph type="body" idx="1"/>
          </p:nvPr>
        </p:nvSpPr>
        <p:spPr>
          <a:xfrm>
            <a:off x="503238" y="2100263"/>
            <a:ext cx="9072562" cy="4956175"/>
          </a:xfrm>
          <a:ln/>
        </p:spPr>
        <p:txBody>
          <a:bodyPr lIns="90000" tIns="46800" rIns="90000" bIns="46800"/>
          <a:lstStyle/>
          <a:p>
            <a:pPr marL="339725" indent="-339725">
              <a:lnSpc>
                <a:spcPct val="90000"/>
              </a:lnSpc>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a:t>Air enters via the nasal cavities and mouth</a:t>
            </a:r>
          </a:p>
          <a:p>
            <a:pPr marL="339725" indent="-339725">
              <a:lnSpc>
                <a:spcPct val="90000"/>
              </a:lnSpc>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a:t>The nasal cavities contain hairs and mucus that traps particles and keeps cells moist</a:t>
            </a:r>
          </a:p>
          <a:p>
            <a:pPr marL="339725" indent="-339725">
              <a:lnSpc>
                <a:spcPct val="90000"/>
              </a:lnSpc>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a:t>At the same time, the large number of blood vessels inside the nose also warm the incoming air</a:t>
            </a:r>
          </a:p>
          <a:p>
            <a:pPr marL="339725" indent="-339725">
              <a:lnSpc>
                <a:spcPct val="90000"/>
              </a:lnSpc>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a:t>The air then travels through the </a:t>
            </a:r>
            <a:r>
              <a:rPr lang="en-CA" altLang="en-US">
                <a:solidFill>
                  <a:srgbClr val="00C600"/>
                </a:solidFill>
              </a:rPr>
              <a:t>pharynx</a:t>
            </a:r>
            <a:r>
              <a:rPr lang="en-CA" altLang="en-US"/>
              <a:t>, which separates the </a:t>
            </a:r>
            <a:r>
              <a:rPr lang="en-CA" altLang="en-US">
                <a:solidFill>
                  <a:srgbClr val="00C600"/>
                </a:solidFill>
              </a:rPr>
              <a:t>trachea (windpipe)</a:t>
            </a:r>
            <a:r>
              <a:rPr lang="en-CA" altLang="en-US"/>
              <a:t> and the esophagus</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12775" y="360363"/>
            <a:ext cx="8567738" cy="1316037"/>
          </a:xfrm>
          <a:ln/>
        </p:spPr>
        <p:txBody>
          <a:bodyPr anchor="ctr" anchorCtr="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Interesting Fact:</a:t>
            </a:r>
          </a:p>
        </p:txBody>
      </p:sp>
      <p:sp>
        <p:nvSpPr>
          <p:cNvPr id="10242" name="Rectangle 2"/>
          <p:cNvSpPr>
            <a:spLocks noGrp="1" noChangeArrowheads="1"/>
          </p:cNvSpPr>
          <p:nvPr>
            <p:ph type="body" idx="1"/>
          </p:nvPr>
        </p:nvSpPr>
        <p:spPr>
          <a:xfrm>
            <a:off x="503238" y="1768475"/>
            <a:ext cx="9070975" cy="4989513"/>
          </a:xfrm>
          <a:ln/>
        </p:spPr>
        <p:txBody>
          <a:bodyPr/>
          <a:lstStyle/>
          <a:p>
            <a:pPr marL="339725" indent="-339725">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a:t>Why do men's jackets have buttons on the cuffs (besides the ones to do them up)?</a:t>
            </a:r>
          </a:p>
          <a:p>
            <a:pPr marL="739775" lvl="1" indent="-282575">
              <a:spcBef>
                <a:spcPts val="800"/>
              </a:spcBef>
              <a:buClr>
                <a:srgbClr val="FFFFFF"/>
              </a:buClr>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sz="3200"/>
              <a:t>To stop people wiping their nose on them. The most accepted designer of this accessory was George Washington, whose army fought and caught colds, and were added to stop them using them to wipe their noses. </a:t>
            </a:r>
          </a:p>
          <a:p>
            <a:pPr marL="339725" indent="-339725">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679575"/>
            <a:ext cx="4200525" cy="335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Rectangle 2"/>
          <p:cNvSpPr>
            <a:spLocks noGrp="1" noChangeArrowheads="1"/>
          </p:cNvSpPr>
          <p:nvPr>
            <p:ph type="body"/>
          </p:nvPr>
        </p:nvSpPr>
        <p:spPr>
          <a:xfrm>
            <a:off x="503238" y="1079500"/>
            <a:ext cx="5124450" cy="5556250"/>
          </a:xfrm>
          <a:ln/>
        </p:spPr>
        <p:txBody>
          <a:bodyPr lIns="91440" tIns="45720" rIns="91440" bIns="45720" anchor="t" anchorCtr="0"/>
          <a:lstStyle/>
          <a:p>
            <a:pPr marL="339725" indent="-339725">
              <a:lnSpc>
                <a:spcPct val="90000"/>
              </a:lnSpc>
              <a:spcBef>
                <a:spcPts val="8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sz="3200" dirty="0"/>
              <a:t>When eating, an enlarged flap of cartilage called the </a:t>
            </a:r>
            <a:r>
              <a:rPr lang="en-CA" altLang="en-US" sz="3200" dirty="0">
                <a:solidFill>
                  <a:srgbClr val="23FF23"/>
                </a:solidFill>
              </a:rPr>
              <a:t>epiglottis</a:t>
            </a:r>
            <a:r>
              <a:rPr lang="en-CA" altLang="en-US" sz="3200" dirty="0"/>
              <a:t> covers the trachea to prevent food from entering</a:t>
            </a:r>
          </a:p>
          <a:p>
            <a:pPr marL="339725" indent="-339725">
              <a:lnSpc>
                <a:spcPct val="90000"/>
              </a:lnSpc>
              <a:spcBef>
                <a:spcPts val="8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sz="3200" dirty="0"/>
          </a:p>
          <a:p>
            <a:pPr marL="339725" indent="-339725">
              <a:lnSpc>
                <a:spcPct val="90000"/>
              </a:lnSpc>
              <a:spcBef>
                <a:spcPts val="8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sz="3200" dirty="0"/>
              <a:t>The glottis lies just after the epiglottis, just before the start of the larynx. This spot is where your Adam's Apple (also called Thyroid cartilage) is located.</a:t>
            </a:r>
          </a:p>
          <a:p>
            <a:pPr marL="339725" indent="-339725">
              <a:lnSpc>
                <a:spcPct val="90000"/>
              </a:lnSpc>
              <a:spcBef>
                <a:spcPts val="8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sz="3200" dirty="0"/>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2347913"/>
            <a:ext cx="8915400" cy="485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Rectangle 2"/>
          <p:cNvSpPr>
            <a:spLocks noGrp="1" noChangeArrowheads="1"/>
          </p:cNvSpPr>
          <p:nvPr>
            <p:ph type="title"/>
          </p:nvPr>
        </p:nvSpPr>
        <p:spPr>
          <a:xfrm>
            <a:off x="624147" y="6300117"/>
            <a:ext cx="8566150" cy="1079500"/>
          </a:xfrm>
          <a:ln/>
        </p:spPr>
        <p:txBody>
          <a:bodyPr anchor="ctr" anchorCtr="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dirty="0"/>
              <a:t>Voice Box</a:t>
            </a:r>
          </a:p>
        </p:txBody>
      </p:sp>
      <p:sp>
        <p:nvSpPr>
          <p:cNvPr id="2" name="TextBox 1"/>
          <p:cNvSpPr txBox="1"/>
          <p:nvPr/>
        </p:nvSpPr>
        <p:spPr>
          <a:xfrm>
            <a:off x="623888" y="251445"/>
            <a:ext cx="8915400" cy="2306144"/>
          </a:xfrm>
          <a:prstGeom prst="rect">
            <a:avLst/>
          </a:prstGeom>
          <a:noFill/>
        </p:spPr>
        <p:txBody>
          <a:bodyPr wrap="square" rtlCol="0">
            <a:spAutoFit/>
          </a:bodyPr>
          <a:lstStyle/>
          <a:p>
            <a:pPr marL="339725" indent="-339725">
              <a:spcBef>
                <a:spcPts val="8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dirty="0" smtClean="0"/>
              <a:t>Beyond the pharynx is the </a:t>
            </a:r>
            <a:r>
              <a:rPr lang="en-CA" altLang="en-US" dirty="0" smtClean="0">
                <a:solidFill>
                  <a:srgbClr val="00C600"/>
                </a:solidFill>
              </a:rPr>
              <a:t>larynx</a:t>
            </a:r>
            <a:r>
              <a:rPr lang="en-CA" altLang="en-US" dirty="0" smtClean="0"/>
              <a:t>, which is composed of thin sheets of elastic ligaments</a:t>
            </a:r>
          </a:p>
          <a:p>
            <a:pPr marL="339725" indent="-339725">
              <a:spcBef>
                <a:spcPts val="8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dirty="0" smtClean="0"/>
          </a:p>
          <a:p>
            <a:pPr marL="339725" indent="-339725">
              <a:spcBef>
                <a:spcPts val="8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dirty="0" smtClean="0"/>
              <a:t>When air passes past the larynx, sounds are produced (these are the vocal cords)</a:t>
            </a:r>
          </a:p>
          <a:p>
            <a:pPr marL="339725" indent="-339725">
              <a:spcBef>
                <a:spcPts val="8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dirty="0" smtClean="0"/>
          </a:p>
          <a:p>
            <a:pPr marL="339725" indent="-339725">
              <a:spcBef>
                <a:spcPts val="8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dirty="0" smtClean="0"/>
              <a:t>During speech, muscles contract and move these cords closer together</a:t>
            </a:r>
          </a:p>
          <a:p>
            <a:endParaRPr lang="en-CA"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69" y="827509"/>
            <a:ext cx="5832648" cy="6475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6264448" y="827509"/>
            <a:ext cx="3024336" cy="6295057"/>
          </a:xfrm>
          <a:prstGeom prst="rect">
            <a:avLst/>
          </a:prstGeom>
          <a:noFill/>
        </p:spPr>
        <p:txBody>
          <a:bodyPr wrap="square" rtlCol="0">
            <a:spAutoFit/>
          </a:bodyPr>
          <a:lstStyle/>
          <a:p>
            <a:pPr marL="339725" indent="-339725">
              <a:lnSpc>
                <a:spcPct val="90000"/>
              </a:lnSpc>
              <a:spcBef>
                <a:spcPts val="7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dirty="0" smtClean="0"/>
              <a:t>The lungs are surrounded by the pleural membrane, which attaches the lungs to the thoracic cavity</a:t>
            </a:r>
          </a:p>
          <a:p>
            <a:pPr marL="339725" indent="-339725">
              <a:lnSpc>
                <a:spcPct val="90000"/>
              </a:lnSpc>
              <a:spcBef>
                <a:spcPts val="7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dirty="0" smtClean="0"/>
          </a:p>
          <a:p>
            <a:pPr marL="339725" indent="-339725">
              <a:lnSpc>
                <a:spcPct val="90000"/>
              </a:lnSpc>
              <a:spcBef>
                <a:spcPts val="7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dirty="0" smtClean="0"/>
              <a:t>The trachea branches into two </a:t>
            </a:r>
            <a:r>
              <a:rPr lang="en-CA" altLang="en-US" dirty="0" smtClean="0">
                <a:solidFill>
                  <a:srgbClr val="00C600"/>
                </a:solidFill>
              </a:rPr>
              <a:t>bronchi</a:t>
            </a:r>
            <a:r>
              <a:rPr lang="en-CA" altLang="en-US" dirty="0" smtClean="0"/>
              <a:t>, one for each lung</a:t>
            </a:r>
          </a:p>
          <a:p>
            <a:pPr marL="339725" indent="-339725">
              <a:lnSpc>
                <a:spcPct val="90000"/>
              </a:lnSpc>
              <a:spcBef>
                <a:spcPts val="7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dirty="0" smtClean="0"/>
          </a:p>
          <a:p>
            <a:pPr marL="339725" indent="-339725">
              <a:lnSpc>
                <a:spcPct val="90000"/>
              </a:lnSpc>
              <a:spcBef>
                <a:spcPts val="7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dirty="0" smtClean="0"/>
              <a:t>These bronchi then continue to branch into </a:t>
            </a:r>
            <a:r>
              <a:rPr lang="en-CA" altLang="en-US" dirty="0" smtClean="0">
                <a:solidFill>
                  <a:srgbClr val="00C600"/>
                </a:solidFill>
              </a:rPr>
              <a:t>bronchioles</a:t>
            </a:r>
          </a:p>
          <a:p>
            <a:pPr marL="339725" indent="-339725">
              <a:lnSpc>
                <a:spcPct val="90000"/>
              </a:lnSpc>
              <a:spcBef>
                <a:spcPts val="7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dirty="0" smtClean="0">
              <a:solidFill>
                <a:srgbClr val="00C600"/>
              </a:solidFill>
            </a:endParaRPr>
          </a:p>
          <a:p>
            <a:pPr marL="339725" indent="-339725">
              <a:lnSpc>
                <a:spcPct val="90000"/>
              </a:lnSpc>
              <a:spcBef>
                <a:spcPts val="7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dirty="0" smtClean="0"/>
              <a:t>The bronchioles, unlike the bronchi and trachea, lack rings of cartilage</a:t>
            </a:r>
          </a:p>
          <a:p>
            <a:pPr marL="339725" indent="-339725">
              <a:lnSpc>
                <a:spcPct val="90000"/>
              </a:lnSpc>
              <a:spcBef>
                <a:spcPts val="7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CA" altLang="en-US" dirty="0" smtClean="0"/>
          </a:p>
          <a:p>
            <a:pPr marL="339725" indent="-339725">
              <a:lnSpc>
                <a:spcPct val="90000"/>
              </a:lnSpc>
              <a:spcBef>
                <a:spcPts val="700"/>
              </a:spcBef>
              <a:buClr>
                <a:srgbClr val="FFCC00"/>
              </a:buClr>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altLang="en-US" dirty="0" smtClean="0"/>
              <a:t>Smooth muscle can change the diameter of the bronchioles</a:t>
            </a:r>
            <a:endParaRPr lang="en-CA" altLang="en-US"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DejaVu Sans"/>
        <a:cs typeface="DejaVu Sans"/>
      </a:majorFont>
      <a:minorFont>
        <a:latin typeface="Tahoma"/>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34465</TotalTime>
  <Words>448</Words>
  <Application>Microsoft Office PowerPoint</Application>
  <PresentationFormat>Custom</PresentationFormat>
  <Paragraphs>53</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Tahoma</vt:lpstr>
      <vt:lpstr>DejaVu Sans</vt:lpstr>
      <vt:lpstr>Arial</vt:lpstr>
      <vt:lpstr>Office Theme</vt:lpstr>
      <vt:lpstr>Chapter 7: Respiratory System</vt:lpstr>
      <vt:lpstr>Goals for this Chapter:</vt:lpstr>
      <vt:lpstr>7.1 – Structures of the Respiratory System</vt:lpstr>
      <vt:lpstr>Respiratory Structures</vt:lpstr>
      <vt:lpstr>Respiratory Structures</vt:lpstr>
      <vt:lpstr>Interesting Fact:</vt:lpstr>
      <vt:lpstr>PowerPoint Presentation</vt:lpstr>
      <vt:lpstr>Voice Box</vt:lpstr>
      <vt:lpstr>PowerPoint Presentation</vt:lpstr>
      <vt:lpstr>Alveoli</vt:lpstr>
      <vt:lpstr>Breathing Movements</vt:lpstr>
      <vt:lpstr>Interesting Fact:</vt:lpstr>
      <vt:lpstr>Home made lung 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Respiratory System</dc:title>
  <dc:creator>School computer</dc:creator>
  <cp:lastModifiedBy>School computer</cp:lastModifiedBy>
  <cp:revision>4</cp:revision>
  <cp:lastPrinted>1601-01-01T00:00:00Z</cp:lastPrinted>
  <dcterms:created xsi:type="dcterms:W3CDTF">2009-10-20T20:58:59Z</dcterms:created>
  <dcterms:modified xsi:type="dcterms:W3CDTF">2014-03-10T04:51:41Z</dcterms:modified>
</cp:coreProperties>
</file>