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2EBA0F-8413-437C-8989-CE6D302C8868}" type="datetimeFigureOut">
              <a:rPr lang="en-CA" smtClean="0"/>
              <a:t>24/03/2014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DE4A40-D11E-4362-A2FD-1FD305933C6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Probability and inheritance of single traits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200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Mendel’s Math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Mendel allowed peas that were heterozygous for the seed shape to self-pollinate</a:t>
            </a:r>
          </a:p>
          <a:p>
            <a:r>
              <a:rPr lang="en-CA" dirty="0" smtClean="0"/>
              <a:t>F2 generation 3:1 ratio (Phenotypic ratio)</a:t>
            </a:r>
          </a:p>
          <a:p>
            <a:pPr lvl="1"/>
            <a:r>
              <a:rPr lang="en-CA" dirty="0" smtClean="0"/>
              <a:t>Each sex cell must have had an equal probability of getting the R allele as the r allele during </a:t>
            </a:r>
            <a:r>
              <a:rPr lang="en-CA" dirty="0" err="1" smtClean="0"/>
              <a:t>segratation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P= </a:t>
            </a:r>
            <a:r>
              <a:rPr lang="en-CA" sz="2400" u="sng" dirty="0" smtClean="0"/>
              <a:t>number of ways that given outcome can occur</a:t>
            </a: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		total number of possible outcomes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40467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56992"/>
            <a:ext cx="2991266" cy="3357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Punnett square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Predictor of phenotypes of the progeny</a:t>
            </a:r>
          </a:p>
          <a:p>
            <a:pPr lvl="1"/>
            <a:r>
              <a:rPr lang="en-CA" dirty="0" smtClean="0"/>
              <a:t>Allow us to determine the expected ratio of genotypes (Genotypic ratio) and the phenotypes for a cross, probability of the particular genotype/phenotype will occur in the progeny of a cross.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550" y="3565139"/>
            <a:ext cx="2916332" cy="303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90858" y="3717032"/>
            <a:ext cx="23984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Genotype of </a:t>
            </a:r>
            <a:r>
              <a:rPr lang="en-CA" dirty="0" err="1" smtClean="0"/>
              <a:t>Rr:rr</a:t>
            </a:r>
            <a:r>
              <a:rPr lang="en-CA" dirty="0" smtClean="0"/>
              <a:t> is</a:t>
            </a:r>
          </a:p>
          <a:p>
            <a:r>
              <a:rPr lang="en-CA" dirty="0" smtClean="0"/>
              <a:t>1:1 (2 Rr and 2 </a:t>
            </a:r>
            <a:r>
              <a:rPr lang="en-CA" dirty="0" err="1" smtClean="0"/>
              <a:t>rr</a:t>
            </a:r>
            <a:r>
              <a:rPr lang="en-CA" dirty="0" smtClean="0"/>
              <a:t>)</a:t>
            </a:r>
          </a:p>
          <a:p>
            <a:r>
              <a:rPr lang="en-CA" dirty="0" smtClean="0"/>
              <a:t>Phenotypic ratio is </a:t>
            </a:r>
          </a:p>
          <a:p>
            <a:r>
              <a:rPr lang="en-CA" dirty="0" smtClean="0"/>
              <a:t>1:1 (1/2 round and ½</a:t>
            </a:r>
          </a:p>
          <a:p>
            <a:r>
              <a:rPr lang="en-CA" dirty="0" smtClean="0"/>
              <a:t>Wrinkled)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145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What’s the probability that an offspring will have a phenotype of wrinkled seeds?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105" y="1772816"/>
            <a:ext cx="554679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38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 Cross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Cross of an individual of unknown genotype to an individual with recessive genotype – simplest way of determining genotype of an individual</a:t>
            </a:r>
          </a:p>
          <a:p>
            <a:r>
              <a:rPr lang="en-CA" sz="2000" dirty="0" smtClean="0"/>
              <a:t>Phenotype of the F1 generation of a test cross reveal whether an individual with a dominant trait (R) is homozygous (RR) or heterozygous (Rr) for the dominant allele</a:t>
            </a:r>
            <a:endParaRPr lang="en-CA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659" y="3573016"/>
            <a:ext cx="4494517" cy="302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72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Pardon the Punnett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Practice Questions 3 and 5 pg 604</a:t>
            </a:r>
          </a:p>
          <a:p>
            <a:endParaRPr lang="en-CA" dirty="0"/>
          </a:p>
          <a:p>
            <a:r>
              <a:rPr lang="en-CA" dirty="0" smtClean="0"/>
              <a:t>Questions 18.2   1, 2 </a:t>
            </a:r>
            <a:r>
              <a:rPr lang="en-CA" smtClean="0"/>
              <a:t>and 3 pg 604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Station practice</a:t>
            </a:r>
          </a:p>
          <a:p>
            <a:endParaRPr lang="en-CA" dirty="0"/>
          </a:p>
          <a:p>
            <a:r>
              <a:rPr lang="en-CA" dirty="0" smtClean="0"/>
              <a:t>Punnett Practice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1273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218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Probability and inheritance of single traits</vt:lpstr>
      <vt:lpstr>Mendel’s Math</vt:lpstr>
      <vt:lpstr>Punnett square</vt:lpstr>
      <vt:lpstr>What’s the probability that an offspring will have a phenotype of wrinkled seeds?</vt:lpstr>
      <vt:lpstr>Test Cross</vt:lpstr>
      <vt:lpstr>Pardon the Punnett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and inheritance of single traits</dc:title>
  <dc:creator>School computer</dc:creator>
  <cp:lastModifiedBy>School computer</cp:lastModifiedBy>
  <cp:revision>5</cp:revision>
  <dcterms:created xsi:type="dcterms:W3CDTF">2014-03-24T06:47:53Z</dcterms:created>
  <dcterms:modified xsi:type="dcterms:W3CDTF">2014-03-24T07:45:05Z</dcterms:modified>
</cp:coreProperties>
</file>