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A3D9DD-8402-49D6-9609-D7C0174C36F7}" type="datetimeFigureOut">
              <a:rPr lang="en-CA" smtClean="0"/>
              <a:t>25/03/2014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16A0FB-291B-4B6D-AD3D-8D8CE21D0B9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Pedigree charts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Inherited Traits Family Tree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188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Books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85" y="1484784"/>
            <a:ext cx="7240483" cy="520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73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Read a family Chart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29" y="1844824"/>
            <a:ext cx="7307847" cy="452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8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634082"/>
          </a:xfrm>
        </p:spPr>
        <p:txBody>
          <a:bodyPr/>
          <a:lstStyle/>
          <a:p>
            <a:r>
              <a:rPr lang="en-CA" dirty="0" smtClean="0"/>
              <a:t>My Patriarchal Family Chart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341546" y="908720"/>
            <a:ext cx="9144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3926549" y="908720"/>
            <a:ext cx="9144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>
            <a:stCxn id="4" idx="6"/>
            <a:endCxn id="5" idx="1"/>
          </p:cNvCxnSpPr>
          <p:nvPr/>
        </p:nvCxnSpPr>
        <p:spPr>
          <a:xfrm>
            <a:off x="3255946" y="1365920"/>
            <a:ext cx="670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69349" y="1373560"/>
            <a:ext cx="0" cy="694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4864" y="2068488"/>
            <a:ext cx="3950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45461" y="20684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88261" y="2518379"/>
            <a:ext cx="9144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8746" y="2068488"/>
            <a:ext cx="0" cy="449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61353" y="2518379"/>
            <a:ext cx="9144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926549" y="908720"/>
            <a:ext cx="91440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3"/>
          </p:cNvCxnSpPr>
          <p:nvPr/>
        </p:nvCxnSpPr>
        <p:spPr>
          <a:xfrm flipV="1">
            <a:off x="3375753" y="2975331"/>
            <a:ext cx="426806" cy="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775637" y="2518379"/>
            <a:ext cx="9144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5554960" y="206848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250656" y="2518379"/>
            <a:ext cx="9144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9" name="Straight Connector 28"/>
          <p:cNvCxnSpPr>
            <a:stCxn id="27" idx="3"/>
          </p:cNvCxnSpPr>
          <p:nvPr/>
        </p:nvCxnSpPr>
        <p:spPr>
          <a:xfrm>
            <a:off x="6165056" y="2975579"/>
            <a:ext cx="381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6469360" y="2500536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3775637" y="2492979"/>
            <a:ext cx="91440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61904" y="2975579"/>
            <a:ext cx="0" cy="677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769295" y="3918756"/>
            <a:ext cx="9144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3226495" y="3653160"/>
            <a:ext cx="3626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55946" y="36531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930493" y="3836061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3" name="Straight Connector 42"/>
          <p:cNvCxnSpPr/>
          <p:nvPr/>
        </p:nvCxnSpPr>
        <p:spPr>
          <a:xfrm>
            <a:off x="6355928" y="2975827"/>
            <a:ext cx="0" cy="677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07856" y="3670837"/>
            <a:ext cx="2483792" cy="31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08683" y="370273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256584" y="3869184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" name="Straight Connector 50"/>
          <p:cNvCxnSpPr/>
          <p:nvPr/>
        </p:nvCxnSpPr>
        <p:spPr>
          <a:xfrm>
            <a:off x="8191648" y="3670837"/>
            <a:ext cx="0" cy="561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734448" y="3918756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7" name="Straight Connector 56"/>
          <p:cNvCxnSpPr>
            <a:stCxn id="48" idx="6"/>
          </p:cNvCxnSpPr>
          <p:nvPr/>
        </p:nvCxnSpPr>
        <p:spPr>
          <a:xfrm>
            <a:off x="6170984" y="4326384"/>
            <a:ext cx="298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469360" y="3869184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1" name="Straight Connector 60"/>
          <p:cNvCxnSpPr>
            <a:stCxn id="36" idx="2"/>
          </p:cNvCxnSpPr>
          <p:nvPr/>
        </p:nvCxnSpPr>
        <p:spPr>
          <a:xfrm flipH="1">
            <a:off x="2461353" y="4375956"/>
            <a:ext cx="307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546953" y="3960144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/>
          <p:cNvCxnSpPr/>
          <p:nvPr/>
        </p:nvCxnSpPr>
        <p:spPr>
          <a:xfrm>
            <a:off x="2615324" y="4375956"/>
            <a:ext cx="0" cy="78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76263" y="5157192"/>
            <a:ext cx="3185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46812" y="515719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79512" y="5531296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2" name="Straight Connector 71"/>
          <p:cNvCxnSpPr/>
          <p:nvPr/>
        </p:nvCxnSpPr>
        <p:spPr>
          <a:xfrm>
            <a:off x="1645461" y="515719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2158124" y="5531296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3134047" y="5517232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61353" y="5157192"/>
            <a:ext cx="0" cy="374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579912" y="515719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ction Button: Help 81">
            <a:hlinkClick r:id="" action="ppaction://noaction" highlightClick="1"/>
          </p:cNvPr>
          <p:cNvSpPr/>
          <p:nvPr/>
        </p:nvSpPr>
        <p:spPr>
          <a:xfrm>
            <a:off x="253046" y="5659089"/>
            <a:ext cx="767332" cy="678421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Oval 72"/>
          <p:cNvSpPr/>
          <p:nvPr/>
        </p:nvSpPr>
        <p:spPr>
          <a:xfrm>
            <a:off x="1167525" y="5531296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280" y="5652315"/>
            <a:ext cx="659804" cy="659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885" y="5653306"/>
            <a:ext cx="65881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49" y="5659089"/>
            <a:ext cx="65881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430" y="3955496"/>
            <a:ext cx="739469" cy="73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43" y="3918756"/>
            <a:ext cx="670494" cy="6704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84" name="TextBox 83"/>
          <p:cNvSpPr txBox="1"/>
          <p:nvPr/>
        </p:nvSpPr>
        <p:spPr>
          <a:xfrm>
            <a:off x="6320172" y="112474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I</a:t>
            </a:r>
            <a:endParaRPr lang="en-CA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7884368" y="264455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II</a:t>
            </a:r>
            <a:endParaRPr lang="en-CA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8651557" y="396014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III</a:t>
            </a:r>
            <a:endParaRPr lang="en-CA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729662" y="5659089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IV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6611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- #1 pg 606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00" y="1844824"/>
            <a:ext cx="841168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488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- #2 page 607</a:t>
            </a:r>
            <a:endParaRPr lang="en-C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30" y="2420888"/>
            <a:ext cx="774005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415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34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Pedigree charts</vt:lpstr>
      <vt:lpstr>Data Books</vt:lpstr>
      <vt:lpstr>How to Read a family Chart</vt:lpstr>
      <vt:lpstr>My Patriarchal Family Chart</vt:lpstr>
      <vt:lpstr>Practice - #1 pg 606</vt:lpstr>
      <vt:lpstr>Practice - #2 page 607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Pedigree charts</dc:title>
  <dc:creator>School computer</dc:creator>
  <cp:lastModifiedBy>School computer</cp:lastModifiedBy>
  <cp:revision>5</cp:revision>
  <dcterms:created xsi:type="dcterms:W3CDTF">2014-03-26T05:50:30Z</dcterms:created>
  <dcterms:modified xsi:type="dcterms:W3CDTF">2014-03-26T06:36:28Z</dcterms:modified>
</cp:coreProperties>
</file>