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2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1A634-A366-43C5-804E-8E1089A4813A}" type="datetimeFigureOut">
              <a:rPr lang="en-CA" smtClean="0"/>
              <a:t>03/03/2014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690B0-FCC8-4E5A-94DF-2AD3592A2CE2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HUMAN REPRODUCTION SYSTEMS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074" name="Picture 2" descr="C:\Users\School computer\Documents\APT Practicum\children-neanderthal-pterodactyl-stork-facts_of_life-caveman-29600411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38324"/>
            <a:ext cx="4837062" cy="403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46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REPRODUCTION AND DEVELOPMENT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157899" cy="3494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33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MALE REPRODUCTIVE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5760640" cy="493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58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FEMALE </a:t>
            </a:r>
            <a:r>
              <a:rPr lang="en-CA" dirty="0"/>
              <a:t>REPRODUCTIVE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08821"/>
            <a:ext cx="4176463" cy="3132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08206"/>
            <a:ext cx="364807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4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CRASH COURSE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82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	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Answer questions in section 16.1 and 16.2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30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130</TotalTime>
  <Words>22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Winter</vt:lpstr>
      <vt:lpstr>HUMAN REPRODUCTION SYSTEMS</vt:lpstr>
      <vt:lpstr>REPRODUCTION AND DEVELOPMENT</vt:lpstr>
      <vt:lpstr>MALE REPRODUCTIVE SYSTEM</vt:lpstr>
      <vt:lpstr>FEMALE REPRODUCTIVE SYSTEM</vt:lpstr>
      <vt:lpstr>CRASH COURSE</vt:lpstr>
      <vt:lpstr>HOMEWORK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REPRODUCTIVE SYSTEM</dc:title>
  <dc:creator>School computer</dc:creator>
  <cp:lastModifiedBy>School computer</cp:lastModifiedBy>
  <cp:revision>7</cp:revision>
  <dcterms:created xsi:type="dcterms:W3CDTF">2014-03-03T16:27:09Z</dcterms:created>
  <dcterms:modified xsi:type="dcterms:W3CDTF">2014-03-03T18:37:45Z</dcterms:modified>
</cp:coreProperties>
</file>