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C4450E-2A7D-4330-8F1F-DEFAD0E7E4EB}" type="datetimeFigureOut">
              <a:rPr lang="en-CA" smtClean="0"/>
              <a:t>27/02/2014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8145A1-79CA-4877-B76A-2675F3BD228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highered.mcgraw-hill.com/sites/0072943696/student_view0/chapter2/animation__feedback_inhibition_of_biochemical_pathway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orelearning.com/index.cfm?method=cExtAccessSecure.dspResource&amp;ResourceID=452&amp;certificate=authorizer%3DLearnAlberta%26userid%3DLA23%26i%3D0%26expires%3D2014%2F02%2F27%2B09%3A34%3A02%26hash%3DdPk9p0DnnZ27sUyWx9G77w%3D%3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Enzymes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73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Regulation of enzyme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Feedback Inhibition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83264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583264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8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Explore Learning Gizmo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Learn Alberta – English – Keyword:  Identifying Nutrients</a:t>
            </a:r>
          </a:p>
          <a:p>
            <a:r>
              <a:rPr lang="en-CA" smtClean="0">
                <a:hlinkClick r:id="rId2"/>
              </a:rPr>
              <a:t>Explore Learning Gizmo - Identifying Nutrients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6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2" y="2348880"/>
            <a:ext cx="35889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61" y="3933056"/>
            <a:ext cx="4016627" cy="137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9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an Enzyme?</a:t>
            </a:r>
            <a:endParaRPr lang="en-CA" dirty="0"/>
          </a:p>
        </p:txBody>
      </p:sp>
      <p:pic>
        <p:nvPicPr>
          <p:cNvPr id="2050" name="Picture 2" descr="C:\Users\School computer\Documents\APT Practicum\cow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31" y="2420888"/>
            <a:ext cx="3569722" cy="32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780928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Protein catalysts that regulate</a:t>
            </a:r>
          </a:p>
          <a:p>
            <a:r>
              <a:rPr lang="en-CA" dirty="0"/>
              <a:t>r</a:t>
            </a:r>
            <a:r>
              <a:rPr lang="en-CA" dirty="0" smtClean="0"/>
              <a:t>eactions within living organisms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82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CATALYSTS, ENZYMES AND SUBSTRATES</a:t>
            </a:r>
            <a:endParaRPr lang="en-C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5" y="2492896"/>
            <a:ext cx="732019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2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Autofit/>
          </a:bodyPr>
          <a:lstStyle/>
          <a:p>
            <a:r>
              <a:rPr lang="en-CA" sz="2800" dirty="0" smtClean="0"/>
              <a:t>Factors affecting enzyme reactions - pH</a:t>
            </a:r>
            <a:endParaRPr lang="en-CA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11200"/>
            <a:ext cx="3384376" cy="32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2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Autofit/>
          </a:bodyPr>
          <a:lstStyle/>
          <a:p>
            <a:r>
              <a:rPr lang="en-CA" sz="2400" dirty="0"/>
              <a:t>Factors affecting enzyme reactions </a:t>
            </a:r>
            <a:r>
              <a:rPr lang="en-CA" sz="2400" dirty="0" smtClean="0"/>
              <a:t>– Substrate Concentration</a:t>
            </a:r>
            <a:endParaRPr lang="en-C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56214"/>
            <a:ext cx="3157204" cy="311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8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Factors affecting enzyme reactions – </a:t>
            </a:r>
            <a:r>
              <a:rPr lang="en-CA" sz="2800" dirty="0" smtClean="0"/>
              <a:t>Temperature</a:t>
            </a:r>
            <a:endParaRPr lang="en-CA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11120"/>
            <a:ext cx="3024336" cy="33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Denaturation &amp; Coagulation</a:t>
            </a:r>
            <a:endParaRPr lang="en-CA" dirty="0"/>
          </a:p>
        </p:txBody>
      </p:sp>
      <p:pic>
        <p:nvPicPr>
          <p:cNvPr id="7171" name="Picture 3" descr="C:\Users\School computer\Documents\APT Practicum\denatu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4147170" cy="20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Coagulation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2210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Denaturation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366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400800" cy="685800"/>
          </a:xfrm>
        </p:spPr>
        <p:txBody>
          <a:bodyPr>
            <a:noAutofit/>
          </a:bodyPr>
          <a:lstStyle/>
          <a:p>
            <a:r>
              <a:rPr lang="en-CA" sz="2800" dirty="0"/>
              <a:t>Factors affecting enzyme reactions – </a:t>
            </a:r>
            <a:r>
              <a:rPr lang="en-CA" sz="2800" dirty="0" smtClean="0"/>
              <a:t>competitive inhibition</a:t>
            </a:r>
            <a:endParaRPr lang="en-CA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82" y="2420888"/>
            <a:ext cx="72063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7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75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Enzymes</vt:lpstr>
      <vt:lpstr>Objectives</vt:lpstr>
      <vt:lpstr>What is an Enzyme?</vt:lpstr>
      <vt:lpstr>CATALYSTS, ENZYMES AND SUBSTRATES</vt:lpstr>
      <vt:lpstr>Factors affecting enzyme reactions - pH</vt:lpstr>
      <vt:lpstr>Factors affecting enzyme reactions – Substrate Concentration</vt:lpstr>
      <vt:lpstr>Factors affecting enzyme reactions – Temperature</vt:lpstr>
      <vt:lpstr>Denaturation &amp; Coagulation</vt:lpstr>
      <vt:lpstr>Factors affecting enzyme reactions – competitive inhibition</vt:lpstr>
      <vt:lpstr>Regulation of enzyme activity</vt:lpstr>
      <vt:lpstr>Explore Learning Gizmo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School computer</dc:creator>
  <cp:lastModifiedBy>School computer</cp:lastModifiedBy>
  <cp:revision>6</cp:revision>
  <dcterms:created xsi:type="dcterms:W3CDTF">2014-02-27T15:46:44Z</dcterms:created>
  <dcterms:modified xsi:type="dcterms:W3CDTF">2014-02-27T19:39:44Z</dcterms:modified>
</cp:coreProperties>
</file>