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EBA9951-38E0-4E2D-A09B-CE354C4500F6}" type="datetimeFigureOut">
              <a:rPr lang="en-CA" smtClean="0"/>
              <a:t>22/04/2014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9BDC6D1-32AB-4D00-841A-C4CACCFC273A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t0QxMOq8e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ired.co.uk/news/archive/2013-03/17/dna-explainer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prize.org/educational/medicine/dna_double_helix/readmore.html" TargetMode="External"/><Relationship Id="rId2" Type="http://schemas.openxmlformats.org/officeDocument/2006/relationships/hyperlink" Target="https://www.ted.com/talks/james_watson_on_how_he_discovered_dna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Beyond Mendel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DNA is the Hereditary Material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495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7848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08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hlinkClick r:id="rId2"/>
              </a:rPr>
              <a:t>Genegeek</a:t>
            </a:r>
            <a:r>
              <a:rPr lang="en-CA" dirty="0" smtClean="0">
                <a:hlinkClick r:id="rId2"/>
              </a:rPr>
              <a:t> Kiwi DNA Extraction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971224" cy="1216496"/>
          </a:xfrm>
        </p:spPr>
        <p:txBody>
          <a:bodyPr/>
          <a:lstStyle/>
          <a:p>
            <a:r>
              <a:rPr lang="en-CA" dirty="0" smtClean="0"/>
              <a:t>Kiwi DNA Extraction Demo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002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err="1" smtClean="0"/>
              <a:t>D</a:t>
            </a:r>
            <a:r>
              <a:rPr lang="en-CA" dirty="0" err="1" smtClean="0"/>
              <a:t>eoxyribo</a:t>
            </a:r>
            <a:r>
              <a:rPr lang="en-CA" b="1" dirty="0" err="1" smtClean="0"/>
              <a:t>N</a:t>
            </a:r>
            <a:r>
              <a:rPr lang="en-CA" dirty="0" err="1" smtClean="0"/>
              <a:t>ucleic</a:t>
            </a:r>
            <a:r>
              <a:rPr lang="en-CA" dirty="0" smtClean="0"/>
              <a:t> </a:t>
            </a:r>
            <a:r>
              <a:rPr lang="en-CA" b="1" dirty="0" smtClean="0"/>
              <a:t>Acid – DNA</a:t>
            </a:r>
            <a:r>
              <a:rPr lang="en-CA" dirty="0" smtClean="0"/>
              <a:t>  </a:t>
            </a:r>
          </a:p>
          <a:p>
            <a:pPr lvl="1"/>
            <a:r>
              <a:rPr lang="en-CA" b="1" dirty="0" smtClean="0"/>
              <a:t>Is the chemical instructions for coding</a:t>
            </a:r>
          </a:p>
          <a:p>
            <a:pPr lvl="1"/>
            <a:r>
              <a:rPr lang="en-CA" b="1" dirty="0" smtClean="0">
                <a:hlinkClick r:id="rId2"/>
              </a:rPr>
              <a:t>BBC - DNA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Material of Heredity</a:t>
            </a:r>
            <a:endParaRPr lang="en-CA" dirty="0"/>
          </a:p>
        </p:txBody>
      </p:sp>
      <p:pic>
        <p:nvPicPr>
          <p:cNvPr id="1026" name="Picture 2" descr="C:\Users\School computer\Documents\APT Practicum\dna hel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692696"/>
            <a:ext cx="263599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4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1869 discovered </a:t>
            </a:r>
            <a:r>
              <a:rPr lang="en-CA" dirty="0" err="1" smtClean="0"/>
              <a:t>nuclein</a:t>
            </a:r>
            <a:r>
              <a:rPr lang="en-CA" dirty="0" smtClean="0"/>
              <a:t> by extracting white blood cells on bandages</a:t>
            </a:r>
          </a:p>
          <a:p>
            <a:r>
              <a:rPr lang="en-CA" dirty="0" smtClean="0"/>
              <a:t>Two portions – one acidic (nucleic acid) and one alkaline (protein)</a:t>
            </a:r>
          </a:p>
          <a:p>
            <a:r>
              <a:rPr lang="en-CA" dirty="0" smtClean="0"/>
              <a:t>Later to be revealed that nucleic acid was two nucleic acids – RNA and DNA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Friedrich </a:t>
            </a:r>
            <a:r>
              <a:rPr lang="en-CA" dirty="0" err="1" smtClean="0"/>
              <a:t>Miescher</a:t>
            </a:r>
            <a:endParaRPr lang="en-CA" dirty="0"/>
          </a:p>
        </p:txBody>
      </p:sp>
      <p:pic>
        <p:nvPicPr>
          <p:cNvPr id="2050" name="Picture 2" descr="C:\Users\School computer\Documents\APT Practicum\Cell Division, Genetics, Molecular Biology Bio 30\friedrich mies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620688"/>
            <a:ext cx="26284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7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1943 – demonstrated that the nucleus was region where hereditary material of cell would be found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Joachim </a:t>
            </a:r>
            <a:r>
              <a:rPr lang="en-CA" dirty="0" err="1" smtClean="0"/>
              <a:t>Hammerling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672408" cy="446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4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Of Mice and Pneumonia</a:t>
            </a:r>
          </a:p>
          <a:p>
            <a:endParaRPr lang="en-CA" dirty="0" smtClean="0"/>
          </a:p>
          <a:p>
            <a:r>
              <a:rPr lang="en-CA" dirty="0" smtClean="0"/>
              <a:t>Oswald Avery and Colin MacLeod along with </a:t>
            </a:r>
            <a:r>
              <a:rPr lang="en-CA" dirty="0" err="1" smtClean="0"/>
              <a:t>Maclyn</a:t>
            </a:r>
            <a:r>
              <a:rPr lang="en-CA" dirty="0" smtClean="0"/>
              <a:t> McCarty built upon work of Frederick Griffith to come to the conclusion that DNA was indeed the molecular  material of heredity</a:t>
            </a: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3687853"/>
            <a:ext cx="5522952" cy="9144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Go Team Canada!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School computer\Documents\APT Practicum\Cell Division, Genetics, Molecular Biology Bio 30\avery macleod mcc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5" y="332656"/>
            <a:ext cx="5041962" cy="33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4494333" cy="209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60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Used radioisotopes to tag a bacteriophage to see what it actually did when it came in contact with cells.</a:t>
            </a:r>
          </a:p>
          <a:p>
            <a:r>
              <a:rPr lang="en-CA" dirty="0" smtClean="0"/>
              <a:t>Proteins tagged with </a:t>
            </a:r>
            <a:r>
              <a:rPr lang="en-CA" baseline="30000" dirty="0" smtClean="0"/>
              <a:t>35</a:t>
            </a:r>
            <a:r>
              <a:rPr lang="en-CA" dirty="0" smtClean="0"/>
              <a:t>S and DNA tagged with </a:t>
            </a:r>
            <a:r>
              <a:rPr lang="en-CA" baseline="30000" dirty="0" smtClean="0"/>
              <a:t>32</a:t>
            </a:r>
            <a:r>
              <a:rPr lang="en-CA" dirty="0" smtClean="0"/>
              <a:t>P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Hershey and Chase End the Debate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2" y="692696"/>
            <a:ext cx="519805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5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38102" cy="493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71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868145" y="620688"/>
            <a:ext cx="2808311" cy="3528392"/>
          </a:xfrm>
        </p:spPr>
        <p:txBody>
          <a:bodyPr/>
          <a:lstStyle/>
          <a:p>
            <a:r>
              <a:rPr lang="en-CA" dirty="0" smtClean="0"/>
              <a:t>Rosalind Franklin – </a:t>
            </a:r>
            <a:r>
              <a:rPr lang="en-CA" dirty="0" err="1" smtClean="0"/>
              <a:t>xray</a:t>
            </a:r>
            <a:r>
              <a:rPr lang="en-CA" dirty="0" smtClean="0"/>
              <a:t> diffraction</a:t>
            </a:r>
          </a:p>
          <a:p>
            <a:r>
              <a:rPr lang="en-CA" dirty="0" smtClean="0"/>
              <a:t>Maurice </a:t>
            </a:r>
            <a:r>
              <a:rPr lang="en-CA" dirty="0" err="1" smtClean="0"/>
              <a:t>Wilkins</a:t>
            </a:r>
            <a:r>
              <a:rPr lang="en-CA" dirty="0" smtClean="0"/>
              <a:t> – </a:t>
            </a:r>
            <a:r>
              <a:rPr lang="en-CA" dirty="0" err="1" smtClean="0"/>
              <a:t>xray</a:t>
            </a:r>
            <a:r>
              <a:rPr lang="en-CA" dirty="0" smtClean="0"/>
              <a:t> diffraction</a:t>
            </a:r>
          </a:p>
          <a:p>
            <a:r>
              <a:rPr lang="en-CA" dirty="0" smtClean="0"/>
              <a:t>James Watson</a:t>
            </a:r>
          </a:p>
          <a:p>
            <a:r>
              <a:rPr lang="en-CA" dirty="0" smtClean="0"/>
              <a:t>Francis Crick</a:t>
            </a: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971224" cy="1432520"/>
          </a:xfrm>
        </p:spPr>
        <p:txBody>
          <a:bodyPr/>
          <a:lstStyle/>
          <a:p>
            <a:r>
              <a:rPr lang="en-CA" dirty="0" smtClean="0"/>
              <a:t>Race to Reveal the Structure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James Watson on Ted Talks</a:t>
            </a:r>
            <a:endParaRPr lang="en-CA" dirty="0" smtClean="0"/>
          </a:p>
          <a:p>
            <a:pPr marL="18288" indent="0">
              <a:buNone/>
            </a:pPr>
            <a:endParaRPr lang="en-CA" dirty="0"/>
          </a:p>
          <a:p>
            <a:pPr marL="18288" indent="0">
              <a:buNone/>
            </a:pPr>
            <a:r>
              <a:rPr lang="en-CA" dirty="0" smtClean="0">
                <a:hlinkClick r:id="rId3"/>
              </a:rPr>
              <a:t>Nobel Prize - DNA Molecular Structure of the Double Helix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33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2160" y="476672"/>
            <a:ext cx="2943808" cy="3528392"/>
          </a:xfrm>
        </p:spPr>
        <p:txBody>
          <a:bodyPr/>
          <a:lstStyle/>
          <a:p>
            <a:r>
              <a:rPr lang="en-CA" dirty="0" smtClean="0"/>
              <a:t>Base Structure of DNA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8" y="188640"/>
            <a:ext cx="53162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8" y="4653136"/>
            <a:ext cx="80049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98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276</TotalTime>
  <Words>201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Elemental</vt:lpstr>
      <vt:lpstr>Beyond Mendel</vt:lpstr>
      <vt:lpstr>Material of Heredity</vt:lpstr>
      <vt:lpstr>Friedrich Miescher</vt:lpstr>
      <vt:lpstr>Joachim Hammerling</vt:lpstr>
      <vt:lpstr>Go Team Canada!</vt:lpstr>
      <vt:lpstr>Hershey and Chase End the Debate</vt:lpstr>
      <vt:lpstr>PowerPoint Presentation</vt:lpstr>
      <vt:lpstr>Race to Reveal the Structure</vt:lpstr>
      <vt:lpstr>Base Structure of DNA</vt:lpstr>
      <vt:lpstr>PowerPoint Presentation</vt:lpstr>
      <vt:lpstr>Kiwi DNA Extraction 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computer</dc:creator>
  <cp:lastModifiedBy>School computer</cp:lastModifiedBy>
  <cp:revision>13</cp:revision>
  <dcterms:created xsi:type="dcterms:W3CDTF">2014-04-22T14:54:51Z</dcterms:created>
  <dcterms:modified xsi:type="dcterms:W3CDTF">2014-04-22T19:34:10Z</dcterms:modified>
</cp:coreProperties>
</file>