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4F0163F-4F17-4A37-AA27-FE2274A44D80}" type="datetimeFigureOut">
              <a:rPr lang="en-CA" smtClean="0"/>
              <a:t>17/04/2014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6C60B5B-965B-47A2-B700-3027B6B14A5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4oTRk3e-cCQ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Beyond Mendel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Chromosomes and Genetics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837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dirty="0" smtClean="0"/>
              <a:t>Sutton and </a:t>
            </a:r>
            <a:r>
              <a:rPr lang="en-CA" dirty="0" err="1" smtClean="0"/>
              <a:t>Boveri</a:t>
            </a:r>
            <a:r>
              <a:rPr lang="en-CA" dirty="0" smtClean="0"/>
              <a:t> each observed that chromosomes came in pairs and segregated during meiosis</a:t>
            </a:r>
          </a:p>
          <a:p>
            <a:r>
              <a:rPr lang="en-CA" dirty="0" smtClean="0"/>
              <a:t>-supports Mendel’s explanation of inheritance</a:t>
            </a:r>
          </a:p>
          <a:p>
            <a:r>
              <a:rPr lang="en-CA" dirty="0" smtClean="0"/>
              <a:t>-called alleles of genes</a:t>
            </a:r>
          </a:p>
          <a:p>
            <a:r>
              <a:rPr lang="en-CA" dirty="0" smtClean="0"/>
              <a:t>Sutton hypothesized that each chromosome carries genes – known as linked genes	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Chromosomal Theory</a:t>
            </a:r>
            <a:endParaRPr lang="en-CA" dirty="0"/>
          </a:p>
        </p:txBody>
      </p:sp>
      <p:pic>
        <p:nvPicPr>
          <p:cNvPr id="1026" name="Picture 2" descr="C:\Users\School computer\Documents\APT Practicum\Cell Division, Genetics, Molecular Biology Bio 30\sutton and bove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692696"/>
            <a:ext cx="441649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43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24128" y="654204"/>
            <a:ext cx="2590800" cy="34290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Thomas Hunt Morgan – geneticist who examined </a:t>
            </a:r>
            <a:r>
              <a:rPr lang="en-CA" i="1" dirty="0" err="1" smtClean="0"/>
              <a:t>Drosophilia</a:t>
            </a:r>
            <a:r>
              <a:rPr lang="en-CA" i="1" dirty="0" smtClean="0"/>
              <a:t> melanogaster</a:t>
            </a:r>
            <a:r>
              <a:rPr lang="en-CA" dirty="0" smtClean="0"/>
              <a:t> for principles of inheritance</a:t>
            </a:r>
          </a:p>
          <a:p>
            <a:r>
              <a:rPr lang="en-CA" dirty="0" smtClean="0"/>
              <a:t>F2 generation showed that all males had white eyes and all females had red eyes</a:t>
            </a:r>
          </a:p>
          <a:p>
            <a:r>
              <a:rPr lang="en-CA" dirty="0" smtClean="0"/>
              <a:t>Although X and Y chromosomes act as homologous pairs during meiosis they actually contain different genes</a:t>
            </a:r>
          </a:p>
          <a:p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Sex-Linked Traits</a:t>
            </a:r>
            <a:endParaRPr lang="en-CA" dirty="0"/>
          </a:p>
        </p:txBody>
      </p:sp>
      <p:pic>
        <p:nvPicPr>
          <p:cNvPr id="2050" name="Picture 2" descr="C:\Users\School computer\Documents\APT Practicum\Cell Division, Genetics, Molecular Biology Bio 30\thomas hunt morg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4204"/>
            <a:ext cx="2448272" cy="401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654204"/>
            <a:ext cx="2400043" cy="4015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514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46" y="1556791"/>
            <a:ext cx="8810441" cy="373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1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57" y="404664"/>
            <a:ext cx="8732883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557" y="5301208"/>
            <a:ext cx="8732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male offspring always inherits a sex-linked trait from the mother.  The father</a:t>
            </a:r>
          </a:p>
          <a:p>
            <a:r>
              <a:rPr lang="en-CA" dirty="0" smtClean="0"/>
              <a:t>supplies the Y chromosome which makes the offspring male.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0"/>
            <a:ext cx="4343400" cy="4399383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Recognized dark spot in some of the somatic cells from female mammals</a:t>
            </a:r>
          </a:p>
          <a:p>
            <a:r>
              <a:rPr lang="en-CA" dirty="0" smtClean="0"/>
              <a:t>not all female cells are identical</a:t>
            </a:r>
          </a:p>
          <a:p>
            <a:r>
              <a:rPr lang="en-CA" dirty="0" smtClean="0"/>
              <a:t>inactive and active indicates that some will express a certain trait while others express an alternate form even though all cells are genetically identical</a:t>
            </a:r>
          </a:p>
          <a:p>
            <a:r>
              <a:rPr lang="en-CA" dirty="0" smtClean="0"/>
              <a:t>Mosaic expression – patterns of both expressions throughout the body</a:t>
            </a:r>
          </a:p>
          <a:p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939799"/>
          </a:xfrm>
        </p:spPr>
        <p:txBody>
          <a:bodyPr/>
          <a:lstStyle/>
          <a:p>
            <a:r>
              <a:rPr lang="en-CA" dirty="0" smtClean="0">
                <a:hlinkClick r:id="rId2"/>
              </a:rPr>
              <a:t>Dr. Murray Barr - Nobel Laureate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Barr Body</a:t>
            </a:r>
            <a:endParaRPr lang="en-CA" dirty="0"/>
          </a:p>
        </p:txBody>
      </p:sp>
      <p:pic>
        <p:nvPicPr>
          <p:cNvPr id="5122" name="Picture 2" descr="C:\Users\School computer\Documents\APT Practicum\Cell Division, Genetics, Molecular Biology Bio 30\x-linked recessive carr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25599"/>
            <a:ext cx="3672408" cy="474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178</TotalTime>
  <Words>175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Beyond Mendel</vt:lpstr>
      <vt:lpstr>Chromosomal Theory</vt:lpstr>
      <vt:lpstr>Sex-Linked Traits</vt:lpstr>
      <vt:lpstr>PowerPoint Presentation</vt:lpstr>
      <vt:lpstr>PowerPoint Presentation</vt:lpstr>
      <vt:lpstr>Barr Body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Mendel</dc:title>
  <dc:creator>School computer</dc:creator>
  <cp:lastModifiedBy>School computer</cp:lastModifiedBy>
  <cp:revision>7</cp:revision>
  <dcterms:created xsi:type="dcterms:W3CDTF">2014-04-17T15:29:39Z</dcterms:created>
  <dcterms:modified xsi:type="dcterms:W3CDTF">2014-04-17T18:27:46Z</dcterms:modified>
</cp:coreProperties>
</file>