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45D8CB-9CD0-4ADE-B1E6-07D0701A7829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37DC31-EB8D-43AB-8F55-B337909F087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Basis of Heredity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Dihybrid</a:t>
            </a:r>
            <a:r>
              <a:rPr lang="en-CA" dirty="0" smtClean="0"/>
              <a:t> Crosses and Polygenic Traits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59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en-CA" dirty="0" smtClean="0"/>
              <a:t>Review pg 612 18.4 #1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18" y="1628800"/>
            <a:ext cx="7485774" cy="480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2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Evidence of Independent Assortment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943528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A cross that involves with two independent traits that are present in alternate forms</a:t>
            </a:r>
          </a:p>
          <a:p>
            <a:endParaRPr lang="en-CA" dirty="0"/>
          </a:p>
          <a:p>
            <a:r>
              <a:rPr lang="en-CA" dirty="0" smtClean="0"/>
              <a:t>Mendel crossed garden peas – first pure (homozygous) two dominant and two recessive</a:t>
            </a:r>
          </a:p>
          <a:p>
            <a:endParaRPr lang="en-CA" dirty="0"/>
          </a:p>
          <a:p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Law – genes that are located on different chromosomes assort independently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35" y="1916832"/>
            <a:ext cx="338001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5157192"/>
            <a:ext cx="2537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Mendel’s 2</a:t>
            </a:r>
            <a:r>
              <a:rPr lang="en-CA" baseline="30000" dirty="0" smtClean="0"/>
              <a:t>nd</a:t>
            </a:r>
            <a:r>
              <a:rPr lang="en-CA" dirty="0" smtClean="0"/>
              <a:t> Law:</a:t>
            </a:r>
          </a:p>
          <a:p>
            <a:r>
              <a:rPr lang="en-CA" dirty="0" smtClean="0"/>
              <a:t>Law of Independent </a:t>
            </a:r>
          </a:p>
          <a:p>
            <a:r>
              <a:rPr lang="en-CA" dirty="0" smtClean="0"/>
              <a:t>Assortment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03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01008"/>
            <a:ext cx="341736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76453"/>
            <a:ext cx="5112568" cy="248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3573016"/>
            <a:ext cx="33121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Law – law of segregation</a:t>
            </a:r>
          </a:p>
          <a:p>
            <a:r>
              <a:rPr lang="en-CA" dirty="0" smtClean="0"/>
              <a:t>The alleles of both of these </a:t>
            </a:r>
          </a:p>
          <a:p>
            <a:r>
              <a:rPr lang="en-CA" dirty="0" smtClean="0"/>
              <a:t>genes will segregate during</a:t>
            </a:r>
          </a:p>
          <a:p>
            <a:r>
              <a:rPr lang="en-CA" dirty="0" smtClean="0"/>
              <a:t>meiosis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088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Probability and </a:t>
            </a:r>
            <a:r>
              <a:rPr lang="en-CA" dirty="0" err="1" smtClean="0"/>
              <a:t>Dihybrid</a:t>
            </a:r>
            <a:r>
              <a:rPr lang="en-CA" dirty="0" smtClean="0"/>
              <a:t> Crosses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Probability that two outcomes will occur at the same time</a:t>
            </a:r>
            <a:endParaRPr lang="en-C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57925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3429000"/>
            <a:ext cx="217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Sample Exercise 1</a:t>
            </a:r>
          </a:p>
          <a:p>
            <a:r>
              <a:rPr lang="en-CA" dirty="0" smtClean="0"/>
              <a:t>pg. 615-616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630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9:3:3:1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88429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F1 progeny self-fertilizes into F2 generation.  Mendel examined the phenotypes produced.</a:t>
            </a:r>
          </a:p>
          <a:p>
            <a:endParaRPr lang="en-CA" dirty="0"/>
          </a:p>
          <a:p>
            <a:r>
              <a:rPr lang="en-CA" dirty="0" smtClean="0"/>
              <a:t>A Punnett square analysis of the genotype confirms Mendel’s theory about independent assortment.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94" y="1628800"/>
            <a:ext cx="3668098" cy="355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45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Harry Potter and Dragon Genetics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0058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130</TotalTime>
  <Words>138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The Basis of Heredity</vt:lpstr>
      <vt:lpstr>Review pg 612 18.4 #1</vt:lpstr>
      <vt:lpstr>Evidence of Independent Assortment</vt:lpstr>
      <vt:lpstr>PowerPoint Presentation</vt:lpstr>
      <vt:lpstr>Probability and Dihybrid Crosses</vt:lpstr>
      <vt:lpstr>9:3:3:1</vt:lpstr>
      <vt:lpstr>Harry Potter and Dragon Genetics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Basis of Heredity</dc:title>
  <dc:creator>School computer</dc:creator>
  <cp:lastModifiedBy>School computer</cp:lastModifiedBy>
  <cp:revision>9</cp:revision>
  <dcterms:created xsi:type="dcterms:W3CDTF">2014-04-08T15:46:46Z</dcterms:created>
  <dcterms:modified xsi:type="dcterms:W3CDTF">2014-04-08T17:57:03Z</dcterms:modified>
</cp:coreProperties>
</file>