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2895600" y="1371600"/>
            <a:ext cx="5867400" cy="2286000"/>
          </a:xfrm>
        </p:spPr>
        <p:txBody>
          <a:bodyPr/>
          <a:lstStyle>
            <a:lvl1pPr>
              <a:defRPr sz="4500"/>
            </a:lvl1pPr>
          </a:lstStyle>
          <a:p>
            <a:pPr lvl="0"/>
            <a:r>
              <a:rPr lang="en-US" noProof="0" smtClean="0"/>
              <a:t>Click to edit Master title style</a:t>
            </a:r>
          </a:p>
        </p:txBody>
      </p:sp>
      <p:sp>
        <p:nvSpPr>
          <p:cNvPr id="7171" name="Rectangle 3"/>
          <p:cNvSpPr>
            <a:spLocks noGrp="1" noChangeArrowheads="1"/>
          </p:cNvSpPr>
          <p:nvPr>
            <p:ph type="subTitle" idx="1"/>
          </p:nvPr>
        </p:nvSpPr>
        <p:spPr>
          <a:xfrm>
            <a:off x="2971800" y="4267200"/>
            <a:ext cx="5791200" cy="1447800"/>
          </a:xfrm>
        </p:spPr>
        <p:txBody>
          <a:bodyPr/>
          <a:lstStyle>
            <a:lvl1pPr marL="0" indent="0">
              <a:buFont typeface="Wingdings" pitchFamily="2" charset="2"/>
              <a:buNone/>
              <a:defRPr sz="2600" b="1"/>
            </a:lvl1pPr>
          </a:lstStyle>
          <a:p>
            <a:pPr lvl="0"/>
            <a:r>
              <a:rPr lang="en-US" noProof="0" smtClean="0"/>
              <a:t>Click to edit Master subtitle style</a:t>
            </a:r>
          </a:p>
        </p:txBody>
      </p:sp>
      <p:sp>
        <p:nvSpPr>
          <p:cNvPr id="7172" name="Rectangle 4"/>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7173" name="Rectangle 5"/>
          <p:cNvSpPr>
            <a:spLocks noGrp="1" noChangeArrowheads="1"/>
          </p:cNvSpPr>
          <p:nvPr>
            <p:ph type="ftr" sz="quarter" idx="3"/>
          </p:nvPr>
        </p:nvSpPr>
        <p:spPr/>
        <p:txBody>
          <a:bodyPr/>
          <a:lstStyle>
            <a:lvl1pPr>
              <a:defRPr/>
            </a:lvl1pPr>
          </a:lstStyle>
          <a:p>
            <a:endParaRPr lang="en-US"/>
          </a:p>
        </p:txBody>
      </p:sp>
      <p:sp>
        <p:nvSpPr>
          <p:cNvPr id="7174" name="Rectangle 6"/>
          <p:cNvSpPr>
            <a:spLocks noGrp="1" noChangeArrowheads="1"/>
          </p:cNvSpPr>
          <p:nvPr>
            <p:ph type="sldNum" sz="quarter" idx="4"/>
          </p:nvPr>
        </p:nvSpPr>
        <p:spPr/>
        <p:txBody>
          <a:bodyPr/>
          <a:lstStyle>
            <a:lvl1pPr>
              <a:defRPr/>
            </a:lvl1pPr>
          </a:lstStyle>
          <a:p>
            <a:fld id="{0901AB1A-FB4D-4281-9046-2321619F211C}" type="slidenum">
              <a:rPr lang="en-US"/>
              <a:pPr/>
              <a:t>‹#›</a:t>
            </a:fld>
            <a:endParaRPr lang="en-US"/>
          </a:p>
        </p:txBody>
      </p:sp>
      <p:sp>
        <p:nvSpPr>
          <p:cNvPr id="7175" name="Line 7"/>
          <p:cNvSpPr>
            <a:spLocks noChangeShapeType="1"/>
          </p:cNvSpPr>
          <p:nvPr/>
        </p:nvSpPr>
        <p:spPr bwMode="auto">
          <a:xfrm>
            <a:off x="228600" y="990600"/>
            <a:ext cx="8610600" cy="0"/>
          </a:xfrm>
          <a:prstGeom prst="line">
            <a:avLst/>
          </a:prstGeom>
          <a:noFill/>
          <a:ln w="666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7176" name="Group 8"/>
          <p:cNvGrpSpPr>
            <a:grpSpLocks/>
          </p:cNvGrpSpPr>
          <p:nvPr/>
        </p:nvGrpSpPr>
        <p:grpSpPr bwMode="auto">
          <a:xfrm>
            <a:off x="228600" y="1447800"/>
            <a:ext cx="2286000" cy="2514600"/>
            <a:chOff x="144" y="912"/>
            <a:chExt cx="1440" cy="1584"/>
          </a:xfrm>
        </p:grpSpPr>
        <p:sp>
          <p:nvSpPr>
            <p:cNvPr id="7177" name="Rectangle 9"/>
            <p:cNvSpPr>
              <a:spLocks noChangeArrowheads="1"/>
            </p:cNvSpPr>
            <p:nvPr/>
          </p:nvSpPr>
          <p:spPr bwMode="auto">
            <a:xfrm>
              <a:off x="960" y="912"/>
              <a:ext cx="52" cy="97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78" name="Rectangle 10"/>
            <p:cNvSpPr>
              <a:spLocks noChangeArrowheads="1"/>
            </p:cNvSpPr>
            <p:nvPr/>
          </p:nvSpPr>
          <p:spPr bwMode="auto">
            <a:xfrm>
              <a:off x="844" y="912"/>
              <a:ext cx="52" cy="861"/>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79" name="Rectangle 11"/>
            <p:cNvSpPr>
              <a:spLocks noChangeArrowheads="1"/>
            </p:cNvSpPr>
            <p:nvPr/>
          </p:nvSpPr>
          <p:spPr bwMode="auto">
            <a:xfrm>
              <a:off x="727" y="912"/>
              <a:ext cx="52" cy="73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80" name="Rectangle 12"/>
            <p:cNvSpPr>
              <a:spLocks noChangeArrowheads="1"/>
            </p:cNvSpPr>
            <p:nvPr/>
          </p:nvSpPr>
          <p:spPr bwMode="auto">
            <a:xfrm>
              <a:off x="610" y="912"/>
              <a:ext cx="52" cy="6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81" name="Rectangle 13"/>
            <p:cNvSpPr>
              <a:spLocks noChangeArrowheads="1"/>
            </p:cNvSpPr>
            <p:nvPr/>
          </p:nvSpPr>
          <p:spPr bwMode="auto">
            <a:xfrm>
              <a:off x="494" y="912"/>
              <a:ext cx="52" cy="49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82" name="Rectangle 14"/>
            <p:cNvSpPr>
              <a:spLocks noChangeArrowheads="1"/>
            </p:cNvSpPr>
            <p:nvPr/>
          </p:nvSpPr>
          <p:spPr bwMode="auto">
            <a:xfrm>
              <a:off x="377" y="912"/>
              <a:ext cx="52" cy="361"/>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83" name="Rectangle 15"/>
            <p:cNvSpPr>
              <a:spLocks noChangeArrowheads="1"/>
            </p:cNvSpPr>
            <p:nvPr/>
          </p:nvSpPr>
          <p:spPr bwMode="auto">
            <a:xfrm>
              <a:off x="260" y="912"/>
              <a:ext cx="52" cy="24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84" name="Rectangle 16"/>
            <p:cNvSpPr>
              <a:spLocks noChangeArrowheads="1"/>
            </p:cNvSpPr>
            <p:nvPr/>
          </p:nvSpPr>
          <p:spPr bwMode="auto">
            <a:xfrm>
              <a:off x="144" y="912"/>
              <a:ext cx="52" cy="12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85" name="Rectangle 17"/>
            <p:cNvSpPr>
              <a:spLocks noChangeArrowheads="1"/>
            </p:cNvSpPr>
            <p:nvPr/>
          </p:nvSpPr>
          <p:spPr bwMode="auto">
            <a:xfrm>
              <a:off x="1077" y="912"/>
              <a:ext cx="49" cy="109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86" name="Rectangle 18"/>
            <p:cNvSpPr>
              <a:spLocks noChangeArrowheads="1"/>
            </p:cNvSpPr>
            <p:nvPr/>
          </p:nvSpPr>
          <p:spPr bwMode="auto">
            <a:xfrm>
              <a:off x="1191" y="912"/>
              <a:ext cx="49" cy="122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87" name="Rectangle 19"/>
            <p:cNvSpPr>
              <a:spLocks noChangeArrowheads="1"/>
            </p:cNvSpPr>
            <p:nvPr/>
          </p:nvSpPr>
          <p:spPr bwMode="auto">
            <a:xfrm>
              <a:off x="1304" y="912"/>
              <a:ext cx="49" cy="134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88" name="Rectangle 20"/>
            <p:cNvSpPr>
              <a:spLocks noChangeArrowheads="1"/>
            </p:cNvSpPr>
            <p:nvPr/>
          </p:nvSpPr>
          <p:spPr bwMode="auto">
            <a:xfrm>
              <a:off x="1418" y="912"/>
              <a:ext cx="52" cy="146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89" name="Rectangle 21"/>
            <p:cNvSpPr>
              <a:spLocks noChangeArrowheads="1"/>
            </p:cNvSpPr>
            <p:nvPr/>
          </p:nvSpPr>
          <p:spPr bwMode="auto">
            <a:xfrm>
              <a:off x="1535" y="912"/>
              <a:ext cx="49" cy="158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7190" name="Line 22"/>
          <p:cNvSpPr>
            <a:spLocks noChangeShapeType="1"/>
          </p:cNvSpPr>
          <p:nvPr/>
        </p:nvSpPr>
        <p:spPr bwMode="auto">
          <a:xfrm>
            <a:off x="266700" y="6172200"/>
            <a:ext cx="8610600" cy="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4301EAA-8090-4F71-8CBF-62C8AB2B013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2717837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457200"/>
            <a:ext cx="17526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457200"/>
            <a:ext cx="51054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D5F2F0E-756D-4621-BA0D-6A6A9B58518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3114159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59E9540-9DC4-4CFC-9E8C-F7A1D1345DF1}"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2106976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45D6D93E-8731-4C4E-BE9E-AD0DB70FBB6E}"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1254965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6AE5FCD1-1DE8-424F-BFC5-17A8CBB3FA6F}"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805477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79FDAB77-4359-40AC-961C-A78C26215076}"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3845815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CDA7F595-4F79-4FF5-ABE5-C63A6C68054A}"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1827455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43D7D406-62CE-4869-A33E-7018630BD813}"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4209959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571B04FB-68F0-4588-9466-6700E5439BC5}"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2687448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A69A4234-2FBD-4A48-B350-DD2B24A82AF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332253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1676400" y="457200"/>
            <a:ext cx="70104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1676400" y="1981200"/>
            <a:ext cx="7010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solidFill>
                  <a:schemeClr val="tx2"/>
                </a:solidFill>
              </a:defRPr>
            </a:lvl1pPr>
          </a:lstStyle>
          <a:p>
            <a:endParaRPr lang="en-US"/>
          </a:p>
        </p:txBody>
      </p:sp>
      <p:sp>
        <p:nvSpPr>
          <p:cNvPr id="6149" name="Rectangle 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2"/>
                </a:solidFill>
              </a:defRPr>
            </a:lvl1pPr>
          </a:lstStyle>
          <a:p>
            <a:fld id="{8E6E818D-1581-4140-9CDF-3E656497FA50}" type="slidenum">
              <a:rPr lang="en-US"/>
              <a:pPr/>
              <a:t>‹#›</a:t>
            </a:fld>
            <a:endParaRPr lang="en-US"/>
          </a:p>
        </p:txBody>
      </p:sp>
      <p:sp>
        <p:nvSpPr>
          <p:cNvPr id="6150" name="Line 6"/>
          <p:cNvSpPr>
            <a:spLocks noChangeShapeType="1"/>
          </p:cNvSpPr>
          <p:nvPr/>
        </p:nvSpPr>
        <p:spPr bwMode="auto">
          <a:xfrm>
            <a:off x="266700" y="6172200"/>
            <a:ext cx="8610600" cy="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1" name="Line 7"/>
          <p:cNvSpPr>
            <a:spLocks noChangeShapeType="1"/>
          </p:cNvSpPr>
          <p:nvPr/>
        </p:nvSpPr>
        <p:spPr bwMode="auto">
          <a:xfrm>
            <a:off x="228600" y="304800"/>
            <a:ext cx="8610600" cy="0"/>
          </a:xfrm>
          <a:prstGeom prst="line">
            <a:avLst/>
          </a:prstGeom>
          <a:noFill/>
          <a:ln w="762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152" name="Group 8"/>
          <p:cNvGrpSpPr>
            <a:grpSpLocks/>
          </p:cNvGrpSpPr>
          <p:nvPr/>
        </p:nvGrpSpPr>
        <p:grpSpPr bwMode="auto">
          <a:xfrm>
            <a:off x="228600" y="457200"/>
            <a:ext cx="1246188" cy="1371600"/>
            <a:chOff x="144" y="288"/>
            <a:chExt cx="785" cy="864"/>
          </a:xfrm>
        </p:grpSpPr>
        <p:sp>
          <p:nvSpPr>
            <p:cNvPr id="6153" name="Rectangle 9"/>
            <p:cNvSpPr>
              <a:spLocks noChangeArrowheads="1"/>
            </p:cNvSpPr>
            <p:nvPr/>
          </p:nvSpPr>
          <p:spPr bwMode="auto">
            <a:xfrm>
              <a:off x="589" y="288"/>
              <a:ext cx="28" cy="53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54" name="Rectangle 10"/>
            <p:cNvSpPr>
              <a:spLocks noChangeArrowheads="1"/>
            </p:cNvSpPr>
            <p:nvPr/>
          </p:nvSpPr>
          <p:spPr bwMode="auto">
            <a:xfrm>
              <a:off x="526" y="288"/>
              <a:ext cx="28" cy="4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55" name="Rectangle 11"/>
            <p:cNvSpPr>
              <a:spLocks noChangeArrowheads="1"/>
            </p:cNvSpPr>
            <p:nvPr/>
          </p:nvSpPr>
          <p:spPr bwMode="auto">
            <a:xfrm>
              <a:off x="462" y="288"/>
              <a:ext cx="28" cy="401"/>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56" name="Rectangle 12"/>
            <p:cNvSpPr>
              <a:spLocks noChangeArrowheads="1"/>
            </p:cNvSpPr>
            <p:nvPr/>
          </p:nvSpPr>
          <p:spPr bwMode="auto">
            <a:xfrm>
              <a:off x="398" y="288"/>
              <a:ext cx="28" cy="33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57" name="Rectangle 13"/>
            <p:cNvSpPr>
              <a:spLocks noChangeArrowheads="1"/>
            </p:cNvSpPr>
            <p:nvPr/>
          </p:nvSpPr>
          <p:spPr bwMode="auto">
            <a:xfrm>
              <a:off x="335" y="288"/>
              <a:ext cx="28" cy="26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58" name="Rectangle 14"/>
            <p:cNvSpPr>
              <a:spLocks noChangeArrowheads="1"/>
            </p:cNvSpPr>
            <p:nvPr/>
          </p:nvSpPr>
          <p:spPr bwMode="auto">
            <a:xfrm>
              <a:off x="271" y="288"/>
              <a:ext cx="28" cy="19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59" name="Rectangle 15"/>
            <p:cNvSpPr>
              <a:spLocks noChangeArrowheads="1"/>
            </p:cNvSpPr>
            <p:nvPr/>
          </p:nvSpPr>
          <p:spPr bwMode="auto">
            <a:xfrm>
              <a:off x="207" y="288"/>
              <a:ext cx="29" cy="13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60" name="Rectangle 16"/>
            <p:cNvSpPr>
              <a:spLocks noChangeArrowheads="1"/>
            </p:cNvSpPr>
            <p:nvPr/>
          </p:nvSpPr>
          <p:spPr bwMode="auto">
            <a:xfrm>
              <a:off x="144" y="288"/>
              <a:ext cx="28" cy="6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61" name="Rectangle 17"/>
            <p:cNvSpPr>
              <a:spLocks noChangeArrowheads="1"/>
            </p:cNvSpPr>
            <p:nvPr/>
          </p:nvSpPr>
          <p:spPr bwMode="auto">
            <a:xfrm>
              <a:off x="653" y="288"/>
              <a:ext cx="26" cy="5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62" name="Rectangle 18"/>
            <p:cNvSpPr>
              <a:spLocks noChangeArrowheads="1"/>
            </p:cNvSpPr>
            <p:nvPr/>
          </p:nvSpPr>
          <p:spPr bwMode="auto">
            <a:xfrm>
              <a:off x="715" y="288"/>
              <a:ext cx="26" cy="66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63" name="Rectangle 19"/>
            <p:cNvSpPr>
              <a:spLocks noChangeArrowheads="1"/>
            </p:cNvSpPr>
            <p:nvPr/>
          </p:nvSpPr>
          <p:spPr bwMode="auto">
            <a:xfrm>
              <a:off x="776" y="288"/>
              <a:ext cx="27" cy="73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64" name="Rectangle 20"/>
            <p:cNvSpPr>
              <a:spLocks noChangeArrowheads="1"/>
            </p:cNvSpPr>
            <p:nvPr/>
          </p:nvSpPr>
          <p:spPr bwMode="auto">
            <a:xfrm>
              <a:off x="839" y="288"/>
              <a:ext cx="28" cy="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65" name="Rectangle 21"/>
            <p:cNvSpPr>
              <a:spLocks noChangeArrowheads="1"/>
            </p:cNvSpPr>
            <p:nvPr/>
          </p:nvSpPr>
          <p:spPr bwMode="auto">
            <a:xfrm>
              <a:off x="902" y="288"/>
              <a:ext cx="27" cy="8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6166" name="Rectangle 22"/>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solidFill>
                  <a:schemeClr val="tx2"/>
                </a:solidFill>
              </a:defRPr>
            </a:lvl1pPr>
          </a:lstStyle>
          <a:p>
            <a:endParaRPr 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fontAlgn="base">
        <a:spcBef>
          <a:spcPct val="0"/>
        </a:spcBef>
        <a:spcAft>
          <a:spcPct val="0"/>
        </a:spcAft>
        <a:defRPr sz="3900">
          <a:solidFill>
            <a:schemeClr val="tx2"/>
          </a:solidFill>
          <a:latin typeface="+mj-lt"/>
          <a:ea typeface="+mj-ea"/>
          <a:cs typeface="+mj-cs"/>
        </a:defRPr>
      </a:lvl1pPr>
      <a:lvl2pPr algn="l" rtl="0" fontAlgn="base">
        <a:spcBef>
          <a:spcPct val="0"/>
        </a:spcBef>
        <a:spcAft>
          <a:spcPct val="0"/>
        </a:spcAft>
        <a:defRPr sz="3900">
          <a:solidFill>
            <a:schemeClr val="tx2"/>
          </a:solidFill>
          <a:latin typeface="Arial" charset="0"/>
        </a:defRPr>
      </a:lvl2pPr>
      <a:lvl3pPr algn="l" rtl="0" fontAlgn="base">
        <a:spcBef>
          <a:spcPct val="0"/>
        </a:spcBef>
        <a:spcAft>
          <a:spcPct val="0"/>
        </a:spcAft>
        <a:defRPr sz="3900">
          <a:solidFill>
            <a:schemeClr val="tx2"/>
          </a:solidFill>
          <a:latin typeface="Arial" charset="0"/>
        </a:defRPr>
      </a:lvl3pPr>
      <a:lvl4pPr algn="l" rtl="0" fontAlgn="base">
        <a:spcBef>
          <a:spcPct val="0"/>
        </a:spcBef>
        <a:spcAft>
          <a:spcPct val="0"/>
        </a:spcAft>
        <a:defRPr sz="3900">
          <a:solidFill>
            <a:schemeClr val="tx2"/>
          </a:solidFill>
          <a:latin typeface="Arial" charset="0"/>
        </a:defRPr>
      </a:lvl4pPr>
      <a:lvl5pPr algn="l" rtl="0" fontAlgn="base">
        <a:spcBef>
          <a:spcPct val="0"/>
        </a:spcBef>
        <a:spcAft>
          <a:spcPct val="0"/>
        </a:spcAft>
        <a:defRPr sz="3900">
          <a:solidFill>
            <a:schemeClr val="tx2"/>
          </a:solidFill>
          <a:latin typeface="Arial" charset="0"/>
        </a:defRPr>
      </a:lvl5pPr>
      <a:lvl6pPr marL="457200" algn="l" rtl="0" fontAlgn="base">
        <a:spcBef>
          <a:spcPct val="0"/>
        </a:spcBef>
        <a:spcAft>
          <a:spcPct val="0"/>
        </a:spcAft>
        <a:defRPr sz="3900">
          <a:solidFill>
            <a:schemeClr val="tx2"/>
          </a:solidFill>
          <a:latin typeface="Arial" charset="0"/>
        </a:defRPr>
      </a:lvl6pPr>
      <a:lvl7pPr marL="914400" algn="l" rtl="0" fontAlgn="base">
        <a:spcBef>
          <a:spcPct val="0"/>
        </a:spcBef>
        <a:spcAft>
          <a:spcPct val="0"/>
        </a:spcAft>
        <a:defRPr sz="3900">
          <a:solidFill>
            <a:schemeClr val="tx2"/>
          </a:solidFill>
          <a:latin typeface="Arial" charset="0"/>
        </a:defRPr>
      </a:lvl7pPr>
      <a:lvl8pPr marL="1371600" algn="l" rtl="0" fontAlgn="base">
        <a:spcBef>
          <a:spcPct val="0"/>
        </a:spcBef>
        <a:spcAft>
          <a:spcPct val="0"/>
        </a:spcAft>
        <a:defRPr sz="3900">
          <a:solidFill>
            <a:schemeClr val="tx2"/>
          </a:solidFill>
          <a:latin typeface="Arial" charset="0"/>
        </a:defRPr>
      </a:lvl8pPr>
      <a:lvl9pPr marL="1828800" algn="l" rtl="0" fontAlgn="base">
        <a:spcBef>
          <a:spcPct val="0"/>
        </a:spcBef>
        <a:spcAft>
          <a:spcPct val="0"/>
        </a:spcAft>
        <a:defRPr sz="3900">
          <a:solidFill>
            <a:schemeClr val="tx2"/>
          </a:solidFill>
          <a:latin typeface="Arial" charset="0"/>
        </a:defRPr>
      </a:lvl9pPr>
    </p:titleStyle>
    <p:bodyStyle>
      <a:lvl1pPr marL="342900" indent="-342900" algn="l" rtl="0" fontAlgn="base">
        <a:spcBef>
          <a:spcPct val="20000"/>
        </a:spcBef>
        <a:spcAft>
          <a:spcPct val="0"/>
        </a:spcAft>
        <a:buClr>
          <a:schemeClr val="accent1"/>
        </a:buClr>
        <a:buSzPct val="85000"/>
        <a:buFont typeface="Wingdings" pitchFamily="2" charset="2"/>
        <a:buChar char="o"/>
        <a:defRPr sz="28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itchFamily="2" charset="2"/>
        <a:buChar char="n"/>
        <a:defRPr sz="2500">
          <a:solidFill>
            <a:schemeClr val="tx2"/>
          </a:solidFill>
          <a:latin typeface="+mn-lt"/>
        </a:defRPr>
      </a:lvl2pPr>
      <a:lvl3pPr marL="1143000" indent="-228600" algn="l" rtl="0" fontAlgn="base">
        <a:spcBef>
          <a:spcPct val="20000"/>
        </a:spcBef>
        <a:spcAft>
          <a:spcPct val="0"/>
        </a:spcAft>
        <a:buClr>
          <a:schemeClr val="accent1"/>
        </a:buClr>
        <a:buSzPct val="70000"/>
        <a:buFont typeface="Wingdings" pitchFamily="2" charset="2"/>
        <a:buChar char="p"/>
        <a:defRPr sz="2200">
          <a:solidFill>
            <a:schemeClr val="tx2"/>
          </a:solidFill>
          <a:latin typeface="+mn-lt"/>
        </a:defRPr>
      </a:lvl3pPr>
      <a:lvl4pPr marL="1600200" indent="-228600" algn="l" rtl="0" fontAlgn="base">
        <a:spcBef>
          <a:spcPct val="20000"/>
        </a:spcBef>
        <a:spcAft>
          <a:spcPct val="0"/>
        </a:spcAft>
        <a:buClr>
          <a:schemeClr val="accent1"/>
        </a:buClr>
        <a:buSzPct val="70000"/>
        <a:buFont typeface="Wingdings" pitchFamily="2" charset="2"/>
        <a:buChar char="n"/>
        <a:defRPr sz="2000">
          <a:solidFill>
            <a:schemeClr val="tx2"/>
          </a:solidFill>
          <a:latin typeface="+mn-lt"/>
        </a:defRPr>
      </a:lvl4pPr>
      <a:lvl5pPr marL="20574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5pPr>
      <a:lvl6pPr marL="25146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6pPr>
      <a:lvl7pPr marL="29718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7pPr>
      <a:lvl8pPr marL="34290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8pPr>
      <a:lvl9pPr marL="38862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paranormal.se/topic/kroppsdel/hjarnan.html" TargetMode="External"/><Relationship Id="rId2" Type="http://schemas.openxmlformats.org/officeDocument/2006/relationships/hyperlink" Target="http://paranormal.se/topic/oga.html" TargetMode="External"/><Relationship Id="rId1" Type="http://schemas.openxmlformats.org/officeDocument/2006/relationships/slideLayout" Target="../slideLayouts/slideLayout2.xml"/><Relationship Id="rId4" Type="http://schemas.openxmlformats.org/officeDocument/2006/relationships/hyperlink" Target="http://paranormal.se/topic/tid.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Concentration Tips</a:t>
            </a:r>
          </a:p>
        </p:txBody>
      </p:sp>
      <p:pic>
        <p:nvPicPr>
          <p:cNvPr id="2052" name="Picture 4" descr="ace logo f 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3581400"/>
            <a:ext cx="2279650" cy="21955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Create A Positive Environment</a:t>
            </a:r>
          </a:p>
        </p:txBody>
      </p:sp>
      <p:sp>
        <p:nvSpPr>
          <p:cNvPr id="8195" name="Rectangle 3"/>
          <p:cNvSpPr>
            <a:spLocks noGrp="1" noChangeArrowheads="1"/>
          </p:cNvSpPr>
          <p:nvPr>
            <p:ph type="body" idx="1"/>
          </p:nvPr>
        </p:nvSpPr>
        <p:spPr/>
        <p:txBody>
          <a:bodyPr/>
          <a:lstStyle/>
          <a:p>
            <a:r>
              <a:rPr lang="en-US"/>
              <a:t>Find a place to study and keep it for study only.</a:t>
            </a:r>
          </a:p>
          <a:p>
            <a:r>
              <a:rPr lang="en-US"/>
              <a:t>Tool-up the environment with all study needs </a:t>
            </a:r>
          </a:p>
          <a:p>
            <a:r>
              <a:rPr lang="en-US"/>
              <a:t>Noise level and the visual environment to acceptable levels </a:t>
            </a:r>
          </a:p>
          <a:p>
            <a:r>
              <a:rPr lang="en-US"/>
              <a:t>Avoid relaxing while working; create a work atmosphere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Concentration Do’s</a:t>
            </a:r>
          </a:p>
        </p:txBody>
      </p:sp>
      <p:sp>
        <p:nvSpPr>
          <p:cNvPr id="9219" name="Rectangle 3"/>
          <p:cNvSpPr>
            <a:spLocks noGrp="1" noChangeArrowheads="1"/>
          </p:cNvSpPr>
          <p:nvPr>
            <p:ph type="body" idx="1"/>
          </p:nvPr>
        </p:nvSpPr>
        <p:spPr/>
        <p:txBody>
          <a:bodyPr/>
          <a:lstStyle/>
          <a:p>
            <a:pPr lvl="1">
              <a:buSzPct val="100000"/>
              <a:buFont typeface="Courier New" pitchFamily="49" charset="0"/>
              <a:buChar char="o"/>
            </a:pPr>
            <a:r>
              <a:rPr lang="en-US"/>
              <a:t>Good lighting </a:t>
            </a:r>
          </a:p>
          <a:p>
            <a:pPr lvl="1">
              <a:buSzPct val="100000"/>
              <a:buFont typeface="Courier New" pitchFamily="49" charset="0"/>
              <a:buChar char="o"/>
            </a:pPr>
            <a:r>
              <a:rPr lang="en-US"/>
              <a:t>Ventilation </a:t>
            </a:r>
          </a:p>
          <a:p>
            <a:pPr lvl="1">
              <a:buSzPct val="100000"/>
              <a:buFont typeface="Courier New" pitchFamily="49" charset="0"/>
              <a:buChar char="o"/>
            </a:pPr>
            <a:r>
              <a:rPr lang="en-US"/>
              <a:t>A comfortable chair, but not too comfortable </a:t>
            </a:r>
          </a:p>
          <a:p>
            <a:pPr lvl="1">
              <a:buSzPct val="100000"/>
              <a:buFont typeface="Courier New" pitchFamily="49" charset="0"/>
              <a:buChar char="o"/>
            </a:pPr>
            <a:r>
              <a:rPr lang="en-US"/>
              <a:t>A desk large enough to spread out your materials </a:t>
            </a:r>
          </a:p>
          <a:p>
            <a:pPr lvl="1">
              <a:buSzPct val="100000"/>
              <a:buFont typeface="Courier New" pitchFamily="49" charset="0"/>
              <a:buChar char="o"/>
            </a:pPr>
            <a:endParaRPr lang="en-US"/>
          </a:p>
          <a:p>
            <a:pPr lvl="1">
              <a:buSzPct val="100000"/>
              <a:buFont typeface="Courier New" pitchFamily="49" charset="0"/>
              <a:buNone/>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Concentration Don’ts</a:t>
            </a:r>
          </a:p>
        </p:txBody>
      </p:sp>
      <p:sp>
        <p:nvSpPr>
          <p:cNvPr id="10243" name="Rectangle 3"/>
          <p:cNvSpPr>
            <a:spLocks noGrp="1" noChangeArrowheads="1"/>
          </p:cNvSpPr>
          <p:nvPr>
            <p:ph type="body" idx="1"/>
          </p:nvPr>
        </p:nvSpPr>
        <p:spPr>
          <a:xfrm>
            <a:off x="1066800" y="1981200"/>
            <a:ext cx="7620000" cy="4114800"/>
          </a:xfrm>
        </p:spPr>
        <p:txBody>
          <a:bodyPr/>
          <a:lstStyle/>
          <a:p>
            <a:pPr>
              <a:lnSpc>
                <a:spcPct val="90000"/>
              </a:lnSpc>
            </a:pPr>
            <a:r>
              <a:rPr lang="en-US" dirty="0"/>
              <a:t>A distracting view of other activities that you want to be involved in  </a:t>
            </a:r>
          </a:p>
          <a:p>
            <a:pPr>
              <a:lnSpc>
                <a:spcPct val="90000"/>
              </a:lnSpc>
            </a:pPr>
            <a:r>
              <a:rPr lang="en-US" dirty="0"/>
              <a:t>A telephone </a:t>
            </a:r>
          </a:p>
          <a:p>
            <a:pPr>
              <a:lnSpc>
                <a:spcPct val="90000"/>
              </a:lnSpc>
            </a:pPr>
            <a:r>
              <a:rPr lang="en-US" dirty="0"/>
              <a:t>A loud stereo </a:t>
            </a:r>
          </a:p>
          <a:p>
            <a:pPr>
              <a:lnSpc>
                <a:spcPct val="90000"/>
              </a:lnSpc>
            </a:pPr>
            <a:r>
              <a:rPr lang="en-US" dirty="0"/>
              <a:t>A 27-inch </a:t>
            </a:r>
            <a:r>
              <a:rPr lang="en-US" dirty="0" smtClean="0"/>
              <a:t>HDTV </a:t>
            </a:r>
            <a:endParaRPr lang="en-US" dirty="0"/>
          </a:p>
          <a:p>
            <a:pPr>
              <a:lnSpc>
                <a:spcPct val="90000"/>
              </a:lnSpc>
            </a:pPr>
            <a:r>
              <a:rPr lang="en-US" dirty="0"/>
              <a:t>A roommate or friend who wants to talk a lot </a:t>
            </a:r>
          </a:p>
          <a:p>
            <a:pPr>
              <a:lnSpc>
                <a:spcPct val="90000"/>
              </a:lnSpc>
            </a:pPr>
            <a:r>
              <a:rPr lang="en-US" dirty="0"/>
              <a:t>A refrigerator stocked with scrumptious goodies </a:t>
            </a:r>
          </a:p>
          <a:p>
            <a:pPr>
              <a:lnSpc>
                <a:spcPct val="90000"/>
              </a:lnSpc>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Staying Focused</a:t>
            </a:r>
          </a:p>
        </p:txBody>
      </p:sp>
      <p:sp>
        <p:nvSpPr>
          <p:cNvPr id="11267" name="Rectangle 3"/>
          <p:cNvSpPr>
            <a:spLocks noGrp="1" noChangeArrowheads="1"/>
          </p:cNvSpPr>
          <p:nvPr>
            <p:ph type="body" idx="1"/>
          </p:nvPr>
        </p:nvSpPr>
        <p:spPr>
          <a:xfrm>
            <a:off x="990600" y="1981200"/>
            <a:ext cx="7696200" cy="4114800"/>
          </a:xfrm>
        </p:spPr>
        <p:txBody>
          <a:bodyPr/>
          <a:lstStyle/>
          <a:p>
            <a:r>
              <a:rPr lang="en-US" sz="2400" dirty="0"/>
              <a:t>When distracters are present, become intensely involved </a:t>
            </a:r>
          </a:p>
          <a:p>
            <a:r>
              <a:rPr lang="en-US" sz="2400" dirty="0"/>
              <a:t>Keep a pad of paper handy to jot down extraneous thoughts that cross your mind while studying, get them out of your mind and on to paper </a:t>
            </a:r>
          </a:p>
          <a:p>
            <a:r>
              <a:rPr lang="en-US" sz="2400" dirty="0"/>
              <a:t>Set study goals before you begin each period of study (number of pages, problems)</a:t>
            </a:r>
          </a:p>
          <a:p>
            <a:r>
              <a:rPr lang="en-US" sz="2400" dirty="0" smtClean="0"/>
              <a:t>Design </a:t>
            </a:r>
            <a:r>
              <a:rPr lang="en-US" sz="2400" dirty="0"/>
              <a:t>adequate rewards after specified goals are attained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Staying Focused (Cont)</a:t>
            </a:r>
          </a:p>
        </p:txBody>
      </p:sp>
      <p:sp>
        <p:nvSpPr>
          <p:cNvPr id="12291" name="Rectangle 3"/>
          <p:cNvSpPr>
            <a:spLocks noGrp="1" noChangeArrowheads="1"/>
          </p:cNvSpPr>
          <p:nvPr>
            <p:ph type="body" idx="1"/>
          </p:nvPr>
        </p:nvSpPr>
        <p:spPr/>
        <p:txBody>
          <a:bodyPr/>
          <a:lstStyle/>
          <a:p>
            <a:pPr>
              <a:lnSpc>
                <a:spcPct val="90000"/>
              </a:lnSpc>
            </a:pPr>
            <a:r>
              <a:rPr lang="en-US"/>
              <a:t>Break-up the content of study by mixing up subjects and building in variety and interest and removing boredom </a:t>
            </a:r>
          </a:p>
          <a:p>
            <a:pPr>
              <a:lnSpc>
                <a:spcPct val="90000"/>
              </a:lnSpc>
            </a:pPr>
            <a:r>
              <a:rPr lang="en-US"/>
              <a:t>Make the most of rest periods-do something different </a:t>
            </a:r>
          </a:p>
          <a:p>
            <a:pPr>
              <a:lnSpc>
                <a:spcPct val="90000"/>
              </a:lnSpc>
            </a:pPr>
            <a:r>
              <a:rPr lang="en-US"/>
              <a:t>Don't try to mix work and play </a:t>
            </a:r>
          </a:p>
          <a:p>
            <a:pPr>
              <a:lnSpc>
                <a:spcPct val="90000"/>
              </a:lnSpc>
            </a:pPr>
            <a:r>
              <a:rPr lang="en-US"/>
              <a:t>Start with short study periods and build to longer periods only as fast as 	you maintain concentration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Staying Focused (Cont)</a:t>
            </a:r>
          </a:p>
        </p:txBody>
      </p:sp>
      <p:sp>
        <p:nvSpPr>
          <p:cNvPr id="13315" name="Rectangle 3"/>
          <p:cNvSpPr>
            <a:spLocks noGrp="1" noChangeArrowheads="1"/>
          </p:cNvSpPr>
          <p:nvPr>
            <p:ph type="body" idx="1"/>
          </p:nvPr>
        </p:nvSpPr>
        <p:spPr/>
        <p:txBody>
          <a:bodyPr/>
          <a:lstStyle/>
          <a:p>
            <a:r>
              <a:rPr lang="en-US"/>
              <a:t>If necessary, make a calendar of events to clear your mind of distractions </a:t>
            </a:r>
          </a:p>
          <a:p>
            <a:r>
              <a:rPr lang="en-US"/>
              <a:t>Realize that you won't lose friends, respect, or a "good time" just because you're studying </a:t>
            </a:r>
          </a:p>
          <a:p>
            <a:r>
              <a:rPr lang="en-US"/>
              <a:t>The length of your study period by the amount of material you have decided to cover, not by the clock. (Often the clock is one of the most serious distracters.)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Concentration Activity</a:t>
            </a:r>
          </a:p>
        </p:txBody>
      </p:sp>
      <p:sp>
        <p:nvSpPr>
          <p:cNvPr id="15363" name="Rectangle 3"/>
          <p:cNvSpPr>
            <a:spLocks noGrp="1" noChangeArrowheads="1"/>
          </p:cNvSpPr>
          <p:nvPr>
            <p:ph type="body" idx="1"/>
          </p:nvPr>
        </p:nvSpPr>
        <p:spPr>
          <a:xfrm>
            <a:off x="304800" y="1600200"/>
            <a:ext cx="8610600" cy="4419600"/>
          </a:xfrm>
        </p:spPr>
        <p:txBody>
          <a:bodyPr/>
          <a:lstStyle/>
          <a:p>
            <a:pPr>
              <a:lnSpc>
                <a:spcPct val="90000"/>
              </a:lnSpc>
            </a:pPr>
            <a:r>
              <a:rPr lang="en-US" sz="2400" dirty="0"/>
              <a:t>To test your ability to concentrate: Sit and relax. Close your </a:t>
            </a:r>
            <a:r>
              <a:rPr lang="en-US" sz="2400" dirty="0">
                <a:hlinkClick r:id="rId2"/>
              </a:rPr>
              <a:t>eyes</a:t>
            </a:r>
            <a:r>
              <a:rPr lang="en-US" sz="2400" dirty="0"/>
              <a:t> and clear your </a:t>
            </a:r>
            <a:r>
              <a:rPr lang="en-US" sz="2400" dirty="0">
                <a:hlinkClick r:id="rId3"/>
              </a:rPr>
              <a:t>mind</a:t>
            </a:r>
            <a:r>
              <a:rPr lang="en-US" sz="2400" dirty="0"/>
              <a:t> of ALL thought. Breath slowly and deeply and count each breath, at the end of each exhale. Hold it totally BLANK, apart from the counting, for as long as you can. See how long you can hold it like this. Be honest with yourself, every </a:t>
            </a:r>
            <a:r>
              <a:rPr lang="en-US" sz="2400" dirty="0">
                <a:hlinkClick r:id="rId4"/>
              </a:rPr>
              <a:t>time</a:t>
            </a:r>
            <a:r>
              <a:rPr lang="en-US" sz="2400" dirty="0"/>
              <a:t> a thought intrudes start counting from the beginning again.</a:t>
            </a:r>
          </a:p>
          <a:p>
            <a:pPr>
              <a:lnSpc>
                <a:spcPct val="90000"/>
              </a:lnSpc>
            </a:pPr>
            <a:r>
              <a:rPr lang="en-US" sz="2400" dirty="0"/>
              <a:t>You are doing well if can do this for longer than ten breaths. Ten breaths is, however, not long enough.  Keep trying to get better!</a:t>
            </a:r>
          </a:p>
          <a:p>
            <a:pPr>
              <a:lnSpc>
                <a:spcPct val="90000"/>
              </a:lnSpc>
            </a:pPr>
            <a:r>
              <a:rPr lang="en-US" sz="2400" dirty="0"/>
              <a:t>The many distractions you experience during this are what you must battle against in order to achieve academic success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Conclusion</a:t>
            </a:r>
          </a:p>
        </p:txBody>
      </p:sp>
      <p:sp>
        <p:nvSpPr>
          <p:cNvPr id="14339" name="Rectangle 3"/>
          <p:cNvSpPr>
            <a:spLocks noGrp="1" noChangeArrowheads="1"/>
          </p:cNvSpPr>
          <p:nvPr>
            <p:ph type="body" idx="1"/>
          </p:nvPr>
        </p:nvSpPr>
        <p:spPr>
          <a:xfrm>
            <a:off x="990600" y="2209800"/>
            <a:ext cx="7010400" cy="2819400"/>
          </a:xfrm>
        </p:spPr>
        <p:txBody>
          <a:bodyPr/>
          <a:lstStyle/>
          <a:p>
            <a:r>
              <a:rPr lang="en-US" dirty="0"/>
              <a:t>Developing good concentration skills are vital to being successful</a:t>
            </a:r>
          </a:p>
          <a:p>
            <a:r>
              <a:rPr lang="en-US" dirty="0"/>
              <a:t>Everyone is not the </a:t>
            </a:r>
            <a:r>
              <a:rPr lang="en-US" dirty="0" smtClean="0"/>
              <a:t>same;  Figure </a:t>
            </a:r>
            <a:r>
              <a:rPr lang="en-US" dirty="0"/>
              <a:t>out what works for you</a:t>
            </a:r>
          </a:p>
          <a:p>
            <a:r>
              <a:rPr lang="en-US" dirty="0"/>
              <a:t>Remember to learn from your mistakes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scade">
  <a:themeElements>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fontScheme name="Casca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scade 1">
        <a:dk1>
          <a:srgbClr val="C0C0C0"/>
        </a:dk1>
        <a:lt1>
          <a:srgbClr val="FFFFFF"/>
        </a:lt1>
        <a:dk2>
          <a:srgbClr val="000000"/>
        </a:dk2>
        <a:lt2>
          <a:srgbClr val="FFFFFF"/>
        </a:lt2>
        <a:accent1>
          <a:srgbClr val="FF3300"/>
        </a:accent1>
        <a:accent2>
          <a:srgbClr val="666699"/>
        </a:accent2>
        <a:accent3>
          <a:srgbClr val="AAAAAA"/>
        </a:accent3>
        <a:accent4>
          <a:srgbClr val="DADADA"/>
        </a:accent4>
        <a:accent5>
          <a:srgbClr val="FFADAA"/>
        </a:accent5>
        <a:accent6>
          <a:srgbClr val="5C5C8A"/>
        </a:accent6>
        <a:hlink>
          <a:srgbClr val="FFFF99"/>
        </a:hlink>
        <a:folHlink>
          <a:srgbClr val="FF9900"/>
        </a:folHlink>
      </a:clrScheme>
      <a:clrMap bg1="dk2" tx1="lt1" bg2="dk1" tx2="lt2" accent1="accent1" accent2="accent2" accent3="accent3" accent4="accent4" accent5="accent5" accent6="accent6" hlink="hlink" folHlink="folHlink"/>
    </a:extraClrScheme>
    <a:extraClrScheme>
      <a:clrScheme name="Cascade 2">
        <a:dk1>
          <a:srgbClr val="CC99FF"/>
        </a:dk1>
        <a:lt1>
          <a:srgbClr val="FFFFFF"/>
        </a:lt1>
        <a:dk2>
          <a:srgbClr val="400040"/>
        </a:dk2>
        <a:lt2>
          <a:srgbClr val="FFFFFF"/>
        </a:lt2>
        <a:accent1>
          <a:srgbClr val="FF66FF"/>
        </a:accent1>
        <a:accent2>
          <a:srgbClr val="CC00CC"/>
        </a:accent2>
        <a:accent3>
          <a:srgbClr val="AFAAAF"/>
        </a:accent3>
        <a:accent4>
          <a:srgbClr val="DADADA"/>
        </a:accent4>
        <a:accent5>
          <a:srgbClr val="FFB8FF"/>
        </a:accent5>
        <a:accent6>
          <a:srgbClr val="B900B9"/>
        </a:accent6>
        <a:hlink>
          <a:srgbClr val="FF7C80"/>
        </a:hlink>
        <a:folHlink>
          <a:srgbClr val="990099"/>
        </a:folHlink>
      </a:clrScheme>
      <a:clrMap bg1="dk2" tx1="lt1" bg2="dk1" tx2="lt2" accent1="accent1" accent2="accent2" accent3="accent3" accent4="accent4" accent5="accent5" accent6="accent6" hlink="hlink" folHlink="folHlink"/>
    </a:extraClrScheme>
    <a:extraClrScheme>
      <a:clrScheme name="Cascade 3">
        <a:dk1>
          <a:srgbClr val="CC99FF"/>
        </a:dk1>
        <a:lt1>
          <a:srgbClr val="FFFFFF"/>
        </a:lt1>
        <a:dk2>
          <a:srgbClr val="34022D"/>
        </a:dk2>
        <a:lt2>
          <a:srgbClr val="FFFFFF"/>
        </a:lt2>
        <a:accent1>
          <a:srgbClr val="775EC8"/>
        </a:accent1>
        <a:accent2>
          <a:srgbClr val="9933FF"/>
        </a:accent2>
        <a:accent3>
          <a:srgbClr val="AEAAAD"/>
        </a:accent3>
        <a:accent4>
          <a:srgbClr val="DADADA"/>
        </a:accent4>
        <a:accent5>
          <a:srgbClr val="BDB6E0"/>
        </a:accent5>
        <a:accent6>
          <a:srgbClr val="8A2DE7"/>
        </a:accent6>
        <a:hlink>
          <a:srgbClr val="993366"/>
        </a:hlink>
        <a:folHlink>
          <a:srgbClr val="969696"/>
        </a:folHlink>
      </a:clrScheme>
      <a:clrMap bg1="dk2" tx1="lt1" bg2="dk1" tx2="lt2" accent1="accent1" accent2="accent2" accent3="accent3" accent4="accent4" accent5="accent5" accent6="accent6" hlink="hlink" folHlink="folHlink"/>
    </a:extraClrScheme>
    <a:extraClrScheme>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clrMap bg1="dk2" tx1="lt1" bg2="dk1" tx2="lt2" accent1="accent1" accent2="accent2" accent3="accent3" accent4="accent4" accent5="accent5" accent6="accent6" hlink="hlink" folHlink="folHlink"/>
    </a:extraClrScheme>
    <a:extraClrScheme>
      <a:clrScheme name="Cascade 5">
        <a:dk1>
          <a:srgbClr val="00FFFF"/>
        </a:dk1>
        <a:lt1>
          <a:srgbClr val="FFFFFF"/>
        </a:lt1>
        <a:dk2>
          <a:srgbClr val="4E009C"/>
        </a:dk2>
        <a:lt2>
          <a:srgbClr val="FFFFFF"/>
        </a:lt2>
        <a:accent1>
          <a:srgbClr val="00A8A4"/>
        </a:accent1>
        <a:accent2>
          <a:srgbClr val="3399FF"/>
        </a:accent2>
        <a:accent3>
          <a:srgbClr val="B2AACB"/>
        </a:accent3>
        <a:accent4>
          <a:srgbClr val="DADADA"/>
        </a:accent4>
        <a:accent5>
          <a:srgbClr val="AAD1CF"/>
        </a:accent5>
        <a:accent6>
          <a:srgbClr val="2D8A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ascade 6">
        <a:dk1>
          <a:srgbClr val="CCCC33"/>
        </a:dk1>
        <a:lt1>
          <a:srgbClr val="FFFFFF"/>
        </a:lt1>
        <a:dk2>
          <a:srgbClr val="003300"/>
        </a:dk2>
        <a:lt2>
          <a:srgbClr val="FFFFCC"/>
        </a:lt2>
        <a:accent1>
          <a:srgbClr val="008000"/>
        </a:accent1>
        <a:accent2>
          <a:srgbClr val="669900"/>
        </a:accent2>
        <a:accent3>
          <a:srgbClr val="AAADAA"/>
        </a:accent3>
        <a:accent4>
          <a:srgbClr val="DADADA"/>
        </a:accent4>
        <a:accent5>
          <a:srgbClr val="AAC0AA"/>
        </a:accent5>
        <a:accent6>
          <a:srgbClr val="5C8A00"/>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ascade 7">
        <a:dk1>
          <a:srgbClr val="CCCC99"/>
        </a:dk1>
        <a:lt1>
          <a:srgbClr val="FFFFFF"/>
        </a:lt1>
        <a:dk2>
          <a:srgbClr val="800000"/>
        </a:dk2>
        <a:lt2>
          <a:srgbClr val="FFFFFF"/>
        </a:lt2>
        <a:accent1>
          <a:srgbClr val="CC9900"/>
        </a:accent1>
        <a:accent2>
          <a:srgbClr val="996633"/>
        </a:accent2>
        <a:accent3>
          <a:srgbClr val="C0AAAA"/>
        </a:accent3>
        <a:accent4>
          <a:srgbClr val="DADADA"/>
        </a:accent4>
        <a:accent5>
          <a:srgbClr val="E2CAAA"/>
        </a:accent5>
        <a:accent6>
          <a:srgbClr val="8A5C2D"/>
        </a:accent6>
        <a:hlink>
          <a:srgbClr val="FFFFCC"/>
        </a:hlink>
        <a:folHlink>
          <a:srgbClr val="DDD800"/>
        </a:folHlink>
      </a:clrScheme>
      <a:clrMap bg1="dk2" tx1="lt1" bg2="dk1" tx2="lt2" accent1="accent1" accent2="accent2" accent3="accent3" accent4="accent4" accent5="accent5" accent6="accent6" hlink="hlink" folHlink="folHlink"/>
    </a:extraClrScheme>
    <a:extraClrScheme>
      <a:clrScheme name="Cascade 8">
        <a:dk1>
          <a:srgbClr val="204162"/>
        </a:dk1>
        <a:lt1>
          <a:srgbClr val="FFFFFF"/>
        </a:lt1>
        <a:dk2>
          <a:srgbClr val="204162"/>
        </a:dk2>
        <a:lt2>
          <a:srgbClr val="003300"/>
        </a:lt2>
        <a:accent1>
          <a:srgbClr val="99CC00"/>
        </a:accent1>
        <a:accent2>
          <a:srgbClr val="336633"/>
        </a:accent2>
        <a:accent3>
          <a:srgbClr val="FFFFFF"/>
        </a:accent3>
        <a:accent4>
          <a:srgbClr val="1A3653"/>
        </a:accent4>
        <a:accent5>
          <a:srgbClr val="CAE2AA"/>
        </a:accent5>
        <a:accent6>
          <a:srgbClr val="2D5C2D"/>
        </a:accent6>
        <a:hlink>
          <a:srgbClr val="6666FF"/>
        </a:hlink>
        <a:folHlink>
          <a:srgbClr val="C5C248"/>
        </a:folHlink>
      </a:clrScheme>
      <a:clrMap bg1="lt1" tx1="dk1" bg2="lt2" tx2="dk2" accent1="accent1" accent2="accent2" accent3="accent3" accent4="accent4" accent5="accent5" accent6="accent6" hlink="hlink" folHlink="folHlink"/>
    </a:extraClrScheme>
    <a:extraClrScheme>
      <a:clrScheme name="Cascade 9">
        <a:dk1>
          <a:srgbClr val="000000"/>
        </a:dk1>
        <a:lt1>
          <a:srgbClr val="FFFFFF"/>
        </a:lt1>
        <a:dk2>
          <a:srgbClr val="1C1C34"/>
        </a:dk2>
        <a:lt2>
          <a:srgbClr val="000066"/>
        </a:lt2>
        <a:accent1>
          <a:srgbClr val="DDDDDD"/>
        </a:accent1>
        <a:accent2>
          <a:srgbClr val="6699CC"/>
        </a:accent2>
        <a:accent3>
          <a:srgbClr val="FFFFFF"/>
        </a:accent3>
        <a:accent4>
          <a:srgbClr val="000000"/>
        </a:accent4>
        <a:accent5>
          <a:srgbClr val="EBEBEB"/>
        </a:accent5>
        <a:accent6>
          <a:srgbClr val="5C8AB9"/>
        </a:accent6>
        <a:hlink>
          <a:srgbClr val="005A58"/>
        </a:hlink>
        <a:folHlink>
          <a:srgbClr val="8080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Cascade</Template>
  <TotalTime>39</TotalTime>
  <Words>428</Words>
  <Application>Microsoft Office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Cascade</vt:lpstr>
      <vt:lpstr>Concentration Tips</vt:lpstr>
      <vt:lpstr>Create A Positive Environment</vt:lpstr>
      <vt:lpstr>Concentration Do’s</vt:lpstr>
      <vt:lpstr>Concentration Don’ts</vt:lpstr>
      <vt:lpstr>Staying Focused</vt:lpstr>
      <vt:lpstr>Staying Focused (Cont)</vt:lpstr>
      <vt:lpstr>Staying Focused (Cont)</vt:lpstr>
      <vt:lpstr>Concentration Activity</vt:lpstr>
      <vt:lpstr>Conclusion</vt:lpstr>
    </vt:vector>
  </TitlesOfParts>
  <Company>HOUSING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Concentration Tips</dc:title>
  <dc:creator>Standring</dc:creator>
  <cp:lastModifiedBy>Windows User</cp:lastModifiedBy>
  <cp:revision>7</cp:revision>
  <dcterms:created xsi:type="dcterms:W3CDTF">2004-09-27T14:50:03Z</dcterms:created>
  <dcterms:modified xsi:type="dcterms:W3CDTF">2013-09-18T23:22:53Z</dcterms:modified>
</cp:coreProperties>
</file>