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5.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Lst>
  <p:notesMasterIdLst>
    <p:notesMasterId r:id="rId41"/>
  </p:notes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Lst>
  <p:sldSz cx="10080625" cy="7559675"/>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2" y="-43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sldImg"/>
          </p:nvPr>
        </p:nvSpPr>
        <p:spPr bwMode="auto">
          <a:xfrm>
            <a:off x="1138238" y="763588"/>
            <a:ext cx="54943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76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276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76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76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76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fld id="{76DFC13A-13EB-42A6-8C6B-7D0D2FDE6599}" type="slidenum">
              <a:rPr lang="en-CA"/>
              <a:pPr/>
              <a:t>‹#›</a:t>
            </a:fld>
            <a:endParaRPr lang="en-CA"/>
          </a:p>
        </p:txBody>
      </p:sp>
    </p:spTree>
    <p:extLst>
      <p:ext uri="{BB962C8B-B14F-4D97-AF65-F5344CB8AC3E}">
        <p14:creationId xmlns:p14="http://schemas.microsoft.com/office/powerpoint/2010/main" val="11314436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03ABB24-5765-434C-BCCC-2E905D7B6282}" type="slidenum">
              <a:rPr lang="en-CA"/>
              <a:pPr/>
              <a:t>1</a:t>
            </a:fld>
            <a:endParaRPr lang="en-CA"/>
          </a:p>
        </p:txBody>
      </p:sp>
      <p:sp>
        <p:nvSpPr>
          <p:cNvPr id="4300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3B1709-EAEC-4280-A2C8-5E6E4F62F527}" type="slidenum">
              <a:rPr lang="en-CA"/>
              <a:pPr/>
              <a:t>10</a:t>
            </a:fld>
            <a:endParaRPr lang="en-CA"/>
          </a:p>
        </p:txBody>
      </p:sp>
      <p:sp>
        <p:nvSpPr>
          <p:cNvPr id="52225"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1C90E0-9FFD-41A5-979B-2A195A328540}" type="slidenum">
              <a:rPr lang="en-CA"/>
              <a:pPr/>
              <a:t>11</a:t>
            </a:fld>
            <a:endParaRPr lang="en-CA"/>
          </a:p>
        </p:txBody>
      </p:sp>
      <p:sp>
        <p:nvSpPr>
          <p:cNvPr id="53249"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D8A447-D6A5-4F69-810D-DC7EEE3F6A70}" type="slidenum">
              <a:rPr lang="en-CA"/>
              <a:pPr/>
              <a:t>12</a:t>
            </a:fld>
            <a:endParaRPr lang="en-CA"/>
          </a:p>
        </p:txBody>
      </p:sp>
      <p:sp>
        <p:nvSpPr>
          <p:cNvPr id="54273"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E0F1F9-4242-4AAC-8A2C-9E4A695E3A0D}" type="slidenum">
              <a:rPr lang="en-CA"/>
              <a:pPr/>
              <a:t>13</a:t>
            </a:fld>
            <a:endParaRPr lang="en-CA"/>
          </a:p>
        </p:txBody>
      </p:sp>
      <p:sp>
        <p:nvSpPr>
          <p:cNvPr id="55297"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3F5121-BDAC-4784-B037-E7CC0A363DA6}" type="slidenum">
              <a:rPr lang="en-CA"/>
              <a:pPr/>
              <a:t>14</a:t>
            </a:fld>
            <a:endParaRPr lang="en-CA"/>
          </a:p>
        </p:txBody>
      </p:sp>
      <p:sp>
        <p:nvSpPr>
          <p:cNvPr id="56321"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1F3978-BAA6-405C-A649-B2F0BA5D3F3F}" type="slidenum">
              <a:rPr lang="en-CA"/>
              <a:pPr/>
              <a:t>2</a:t>
            </a:fld>
            <a:endParaRPr lang="en-CA"/>
          </a:p>
        </p:txBody>
      </p:sp>
      <p:sp>
        <p:nvSpPr>
          <p:cNvPr id="4403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3502EC-BF85-45CB-A75A-57405F538952}" type="slidenum">
              <a:rPr lang="en-CA"/>
              <a:pPr/>
              <a:t>3</a:t>
            </a:fld>
            <a:endParaRPr lang="en-CA"/>
          </a:p>
        </p:txBody>
      </p:sp>
      <p:sp>
        <p:nvSpPr>
          <p:cNvPr id="4505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851F01-6BB8-4BEA-8ECC-76F074459A16}" type="slidenum">
              <a:rPr lang="en-CA"/>
              <a:pPr/>
              <a:t>4</a:t>
            </a:fld>
            <a:endParaRPr lang="en-CA"/>
          </a:p>
        </p:txBody>
      </p:sp>
      <p:sp>
        <p:nvSpPr>
          <p:cNvPr id="4608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5237EF-0F1B-46B4-8CBE-007B9EC9FA1B}" type="slidenum">
              <a:rPr lang="en-CA"/>
              <a:pPr/>
              <a:t>5</a:t>
            </a:fld>
            <a:endParaRPr lang="en-CA"/>
          </a:p>
        </p:txBody>
      </p:sp>
      <p:sp>
        <p:nvSpPr>
          <p:cNvPr id="4710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F65A5E-4FE8-4941-A1B1-7978C4136415}" type="slidenum">
              <a:rPr lang="en-CA"/>
              <a:pPr/>
              <a:t>6</a:t>
            </a:fld>
            <a:endParaRPr lang="en-CA"/>
          </a:p>
        </p:txBody>
      </p:sp>
      <p:sp>
        <p:nvSpPr>
          <p:cNvPr id="4812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242BD75-EFCF-4365-BCD5-6D59646990C3}" type="slidenum">
              <a:rPr lang="en-CA"/>
              <a:pPr/>
              <a:t>7</a:t>
            </a:fld>
            <a:endParaRPr lang="en-CA"/>
          </a:p>
        </p:txBody>
      </p:sp>
      <p:sp>
        <p:nvSpPr>
          <p:cNvPr id="4915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CE60D8-6988-4CCE-B970-C1E6CC50DE64}" type="slidenum">
              <a:rPr lang="en-CA"/>
              <a:pPr/>
              <a:t>8</a:t>
            </a:fld>
            <a:endParaRPr lang="en-CA"/>
          </a:p>
        </p:txBody>
      </p:sp>
      <p:sp>
        <p:nvSpPr>
          <p:cNvPr id="50177"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8424E7-6241-42F7-A7D8-8B05F2B5F98D}" type="slidenum">
              <a:rPr lang="en-CA"/>
              <a:pPr/>
              <a:t>9</a:t>
            </a:fld>
            <a:endParaRPr lang="en-CA"/>
          </a:p>
        </p:txBody>
      </p:sp>
      <p:sp>
        <p:nvSpPr>
          <p:cNvPr id="51201" name="Rectangle 1"/>
          <p:cNvSpPr txBox="1">
            <a:spLocks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E761CC3-6929-478C-9D68-34BC62892ED4}" type="slidenum">
              <a:rPr lang="en-CA"/>
              <a:pPr/>
              <a:t>‹#›</a:t>
            </a:fld>
            <a:endParaRPr lang="en-CA"/>
          </a:p>
        </p:txBody>
      </p:sp>
    </p:spTree>
    <p:extLst>
      <p:ext uri="{BB962C8B-B14F-4D97-AF65-F5344CB8AC3E}">
        <p14:creationId xmlns:p14="http://schemas.microsoft.com/office/powerpoint/2010/main" val="250878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D57A60D-5951-427B-A384-A5C639FB2E7F}" type="slidenum">
              <a:rPr lang="en-CA"/>
              <a:pPr/>
              <a:t>‹#›</a:t>
            </a:fld>
            <a:endParaRPr lang="en-CA"/>
          </a:p>
        </p:txBody>
      </p:sp>
    </p:spTree>
    <p:extLst>
      <p:ext uri="{BB962C8B-B14F-4D97-AF65-F5344CB8AC3E}">
        <p14:creationId xmlns:p14="http://schemas.microsoft.com/office/powerpoint/2010/main" val="30033723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6150DC-F279-413B-97F6-89777D0FAEBD}" type="slidenum">
              <a:rPr lang="en-US"/>
              <a:pPr/>
              <a:t>‹#›</a:t>
            </a:fld>
            <a:endParaRPr lang="en-US"/>
          </a:p>
        </p:txBody>
      </p:sp>
    </p:spTree>
    <p:extLst>
      <p:ext uri="{BB962C8B-B14F-4D97-AF65-F5344CB8AC3E}">
        <p14:creationId xmlns:p14="http://schemas.microsoft.com/office/powerpoint/2010/main" val="1986416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717550"/>
            <a:ext cx="2087562" cy="6964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8675" y="717550"/>
            <a:ext cx="6110288" cy="6964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53741C-13D9-4E00-BAA3-8BC1366BC5BF}" type="slidenum">
              <a:rPr lang="en-US"/>
              <a:pPr/>
              <a:t>‹#›</a:t>
            </a:fld>
            <a:endParaRPr lang="en-US"/>
          </a:p>
        </p:txBody>
      </p:sp>
    </p:spTree>
    <p:extLst>
      <p:ext uri="{BB962C8B-B14F-4D97-AF65-F5344CB8AC3E}">
        <p14:creationId xmlns:p14="http://schemas.microsoft.com/office/powerpoint/2010/main" val="2998650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7F2D514-35A4-4EE3-9943-34343FF9B084}" type="slidenum">
              <a:rPr lang="en-CA"/>
              <a:pPr/>
              <a:t>‹#›</a:t>
            </a:fld>
            <a:endParaRPr lang="en-CA"/>
          </a:p>
        </p:txBody>
      </p:sp>
    </p:spTree>
    <p:extLst>
      <p:ext uri="{BB962C8B-B14F-4D97-AF65-F5344CB8AC3E}">
        <p14:creationId xmlns:p14="http://schemas.microsoft.com/office/powerpoint/2010/main" val="418768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73F015D-04E4-4616-BB36-9223DB6A89DA}" type="slidenum">
              <a:rPr lang="en-CA"/>
              <a:pPr/>
              <a:t>‹#›</a:t>
            </a:fld>
            <a:endParaRPr lang="en-CA"/>
          </a:p>
        </p:txBody>
      </p:sp>
    </p:spTree>
    <p:extLst>
      <p:ext uri="{BB962C8B-B14F-4D97-AF65-F5344CB8AC3E}">
        <p14:creationId xmlns:p14="http://schemas.microsoft.com/office/powerpoint/2010/main" val="40764101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C3D244F-3186-4CD5-9AF9-8019F708C5D6}" type="slidenum">
              <a:rPr lang="en-CA"/>
              <a:pPr/>
              <a:t>‹#›</a:t>
            </a:fld>
            <a:endParaRPr lang="en-CA"/>
          </a:p>
        </p:txBody>
      </p:sp>
    </p:spTree>
    <p:extLst>
      <p:ext uri="{BB962C8B-B14F-4D97-AF65-F5344CB8AC3E}">
        <p14:creationId xmlns:p14="http://schemas.microsoft.com/office/powerpoint/2010/main" val="4276427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F87B7912-AA4A-4E47-967E-83F6796FF79B}" type="slidenum">
              <a:rPr lang="en-CA"/>
              <a:pPr/>
              <a:t>‹#›</a:t>
            </a:fld>
            <a:endParaRPr lang="en-CA"/>
          </a:p>
        </p:txBody>
      </p:sp>
    </p:spTree>
    <p:extLst>
      <p:ext uri="{BB962C8B-B14F-4D97-AF65-F5344CB8AC3E}">
        <p14:creationId xmlns:p14="http://schemas.microsoft.com/office/powerpoint/2010/main" val="3670143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5FE9928B-EC4F-4A86-B265-6948C12EF968}" type="slidenum">
              <a:rPr lang="en-CA"/>
              <a:pPr/>
              <a:t>‹#›</a:t>
            </a:fld>
            <a:endParaRPr lang="en-CA"/>
          </a:p>
        </p:txBody>
      </p:sp>
    </p:spTree>
    <p:extLst>
      <p:ext uri="{BB962C8B-B14F-4D97-AF65-F5344CB8AC3E}">
        <p14:creationId xmlns:p14="http://schemas.microsoft.com/office/powerpoint/2010/main" val="29049847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AE107752-12BB-4F3F-9B56-6EB736F604DA}" type="slidenum">
              <a:rPr lang="en-CA"/>
              <a:pPr/>
              <a:t>‹#›</a:t>
            </a:fld>
            <a:endParaRPr lang="en-CA"/>
          </a:p>
        </p:txBody>
      </p:sp>
    </p:spTree>
    <p:extLst>
      <p:ext uri="{BB962C8B-B14F-4D97-AF65-F5344CB8AC3E}">
        <p14:creationId xmlns:p14="http://schemas.microsoft.com/office/powerpoint/2010/main" val="3378513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2E14777-D047-4559-8B71-812F502BB375}" type="slidenum">
              <a:rPr lang="en-CA"/>
              <a:pPr/>
              <a:t>‹#›</a:t>
            </a:fld>
            <a:endParaRPr lang="en-CA"/>
          </a:p>
        </p:txBody>
      </p:sp>
    </p:spTree>
    <p:extLst>
      <p:ext uri="{BB962C8B-B14F-4D97-AF65-F5344CB8AC3E}">
        <p14:creationId xmlns:p14="http://schemas.microsoft.com/office/powerpoint/2010/main" val="3977230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15D4971B-3157-4131-9CF4-288327E74480}" type="slidenum">
              <a:rPr lang="en-CA"/>
              <a:pPr/>
              <a:t>‹#›</a:t>
            </a:fld>
            <a:endParaRPr lang="en-CA"/>
          </a:p>
        </p:txBody>
      </p:sp>
    </p:spTree>
    <p:extLst>
      <p:ext uri="{BB962C8B-B14F-4D97-AF65-F5344CB8AC3E}">
        <p14:creationId xmlns:p14="http://schemas.microsoft.com/office/powerpoint/2010/main" val="237146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979722C-7AB4-4935-B1E6-A648A5501A93}" type="slidenum">
              <a:rPr lang="en-CA"/>
              <a:pPr/>
              <a:t>‹#›</a:t>
            </a:fld>
            <a:endParaRPr lang="en-CA"/>
          </a:p>
        </p:txBody>
      </p:sp>
    </p:spTree>
    <p:extLst>
      <p:ext uri="{BB962C8B-B14F-4D97-AF65-F5344CB8AC3E}">
        <p14:creationId xmlns:p14="http://schemas.microsoft.com/office/powerpoint/2010/main" val="13105147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B6A529D8-FCDC-4E7D-B4DE-5C11153A8F23}" type="slidenum">
              <a:rPr lang="en-CA"/>
              <a:pPr/>
              <a:t>‹#›</a:t>
            </a:fld>
            <a:endParaRPr lang="en-CA"/>
          </a:p>
        </p:txBody>
      </p:sp>
    </p:spTree>
    <p:extLst>
      <p:ext uri="{BB962C8B-B14F-4D97-AF65-F5344CB8AC3E}">
        <p14:creationId xmlns:p14="http://schemas.microsoft.com/office/powerpoint/2010/main" val="29651835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E5D8319-A5FA-4CB0-BEE9-595FC455DD05}" type="slidenum">
              <a:rPr lang="en-CA"/>
              <a:pPr/>
              <a:t>‹#›</a:t>
            </a:fld>
            <a:endParaRPr lang="en-CA"/>
          </a:p>
        </p:txBody>
      </p:sp>
    </p:spTree>
    <p:extLst>
      <p:ext uri="{BB962C8B-B14F-4D97-AF65-F5344CB8AC3E}">
        <p14:creationId xmlns:p14="http://schemas.microsoft.com/office/powerpoint/2010/main" val="24363223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890E45C-3E5C-4833-82CC-2D0F3818D70C}" type="slidenum">
              <a:rPr lang="en-CA"/>
              <a:pPr/>
              <a:t>‹#›</a:t>
            </a:fld>
            <a:endParaRPr lang="en-CA"/>
          </a:p>
        </p:txBody>
      </p:sp>
    </p:spTree>
    <p:extLst>
      <p:ext uri="{BB962C8B-B14F-4D97-AF65-F5344CB8AC3E}">
        <p14:creationId xmlns:p14="http://schemas.microsoft.com/office/powerpoint/2010/main" val="34803932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F6567F3-E036-45AC-87E6-F89F06BC77BF}" type="slidenum">
              <a:rPr lang="en-CA"/>
              <a:pPr/>
              <a:t>‹#›</a:t>
            </a:fld>
            <a:endParaRPr lang="en-CA"/>
          </a:p>
        </p:txBody>
      </p:sp>
    </p:spTree>
    <p:extLst>
      <p:ext uri="{BB962C8B-B14F-4D97-AF65-F5344CB8AC3E}">
        <p14:creationId xmlns:p14="http://schemas.microsoft.com/office/powerpoint/2010/main" val="2988490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78A7AE0-5F47-4F34-8F31-1DD7D0EDA9D6}" type="slidenum">
              <a:rPr lang="en-CA"/>
              <a:pPr/>
              <a:t>‹#›</a:t>
            </a:fld>
            <a:endParaRPr lang="en-CA"/>
          </a:p>
        </p:txBody>
      </p:sp>
    </p:spTree>
    <p:extLst>
      <p:ext uri="{BB962C8B-B14F-4D97-AF65-F5344CB8AC3E}">
        <p14:creationId xmlns:p14="http://schemas.microsoft.com/office/powerpoint/2010/main" val="27744006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044BF9E-8087-4A43-B96E-1CC3252F4EC9}" type="slidenum">
              <a:rPr lang="en-CA"/>
              <a:pPr/>
              <a:t>‹#›</a:t>
            </a:fld>
            <a:endParaRPr lang="en-CA"/>
          </a:p>
        </p:txBody>
      </p:sp>
    </p:spTree>
    <p:extLst>
      <p:ext uri="{BB962C8B-B14F-4D97-AF65-F5344CB8AC3E}">
        <p14:creationId xmlns:p14="http://schemas.microsoft.com/office/powerpoint/2010/main" val="2499188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79613"/>
            <a:ext cx="43497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79613"/>
            <a:ext cx="43513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4CEBDB4-24E2-4FFF-ADF8-601879A9FF47}" type="slidenum">
              <a:rPr lang="en-CA"/>
              <a:pPr/>
              <a:t>‹#›</a:t>
            </a:fld>
            <a:endParaRPr lang="en-CA"/>
          </a:p>
        </p:txBody>
      </p:sp>
    </p:spTree>
    <p:extLst>
      <p:ext uri="{BB962C8B-B14F-4D97-AF65-F5344CB8AC3E}">
        <p14:creationId xmlns:p14="http://schemas.microsoft.com/office/powerpoint/2010/main" val="1154951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CEAA8267-08E8-4246-96BD-8BCD84790CD8}" type="slidenum">
              <a:rPr lang="en-CA"/>
              <a:pPr/>
              <a:t>‹#›</a:t>
            </a:fld>
            <a:endParaRPr lang="en-CA"/>
          </a:p>
        </p:txBody>
      </p:sp>
    </p:spTree>
    <p:extLst>
      <p:ext uri="{BB962C8B-B14F-4D97-AF65-F5344CB8AC3E}">
        <p14:creationId xmlns:p14="http://schemas.microsoft.com/office/powerpoint/2010/main" val="3209676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48F0B139-8270-4658-AB76-927351E6C1CA}" type="slidenum">
              <a:rPr lang="en-CA"/>
              <a:pPr/>
              <a:t>‹#›</a:t>
            </a:fld>
            <a:endParaRPr lang="en-CA"/>
          </a:p>
        </p:txBody>
      </p:sp>
    </p:spTree>
    <p:extLst>
      <p:ext uri="{BB962C8B-B14F-4D97-AF65-F5344CB8AC3E}">
        <p14:creationId xmlns:p14="http://schemas.microsoft.com/office/powerpoint/2010/main" val="5492694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5F127F6-B05C-4646-A482-D8D79B3CE108}" type="slidenum">
              <a:rPr lang="en-CA"/>
              <a:pPr/>
              <a:t>‹#›</a:t>
            </a:fld>
            <a:endParaRPr lang="en-CA"/>
          </a:p>
        </p:txBody>
      </p:sp>
    </p:spTree>
    <p:extLst>
      <p:ext uri="{BB962C8B-B14F-4D97-AF65-F5344CB8AC3E}">
        <p14:creationId xmlns:p14="http://schemas.microsoft.com/office/powerpoint/2010/main" val="376941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CA"/>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CA"/>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36DBA8D0-0438-4391-88BB-D0BBC0F6E7D0}" type="slidenum">
              <a:rPr lang="en-CA"/>
              <a:pPr/>
              <a:t>‹#›</a:t>
            </a:fld>
            <a:endParaRPr lang="en-CA"/>
          </a:p>
        </p:txBody>
      </p:sp>
    </p:spTree>
    <p:extLst>
      <p:ext uri="{BB962C8B-B14F-4D97-AF65-F5344CB8AC3E}">
        <p14:creationId xmlns:p14="http://schemas.microsoft.com/office/powerpoint/2010/main" val="30852116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F027CBD-6481-411C-8EB4-B6A42B601732}" type="slidenum">
              <a:rPr lang="en-CA"/>
              <a:pPr/>
              <a:t>‹#›</a:t>
            </a:fld>
            <a:endParaRPr lang="en-CA"/>
          </a:p>
        </p:txBody>
      </p:sp>
    </p:spTree>
    <p:extLst>
      <p:ext uri="{BB962C8B-B14F-4D97-AF65-F5344CB8AC3E}">
        <p14:creationId xmlns:p14="http://schemas.microsoft.com/office/powerpoint/2010/main" val="12395057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8D60B5C-D28E-4FCE-AA4B-70E0C6A38D9C}" type="slidenum">
              <a:rPr lang="en-CA"/>
              <a:pPr/>
              <a:t>‹#›</a:t>
            </a:fld>
            <a:endParaRPr lang="en-CA"/>
          </a:p>
        </p:txBody>
      </p:sp>
    </p:spTree>
    <p:extLst>
      <p:ext uri="{BB962C8B-B14F-4D97-AF65-F5344CB8AC3E}">
        <p14:creationId xmlns:p14="http://schemas.microsoft.com/office/powerpoint/2010/main" val="38982472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E48792F-1E86-46CB-9FD1-192C54DDDEF1}" type="slidenum">
              <a:rPr lang="en-CA"/>
              <a:pPr/>
              <a:t>‹#›</a:t>
            </a:fld>
            <a:endParaRPr lang="en-CA"/>
          </a:p>
        </p:txBody>
      </p:sp>
    </p:spTree>
    <p:extLst>
      <p:ext uri="{BB962C8B-B14F-4D97-AF65-F5344CB8AC3E}">
        <p14:creationId xmlns:p14="http://schemas.microsoft.com/office/powerpoint/2010/main" val="13101556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301625"/>
            <a:ext cx="2266950" cy="6665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1625" cy="6665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15E696E-66C3-4F54-BFCF-1DC83A434611}" type="slidenum">
              <a:rPr lang="en-CA"/>
              <a:pPr/>
              <a:t>‹#›</a:t>
            </a:fld>
            <a:endParaRPr lang="en-CA"/>
          </a:p>
        </p:txBody>
      </p:sp>
    </p:spTree>
    <p:extLst>
      <p:ext uri="{BB962C8B-B14F-4D97-AF65-F5344CB8AC3E}">
        <p14:creationId xmlns:p14="http://schemas.microsoft.com/office/powerpoint/2010/main" val="4605438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0F363C4-F5AA-4509-B546-2D4B7E991BCA}" type="slidenum">
              <a:rPr lang="en-CA"/>
              <a:pPr/>
              <a:t>‹#›</a:t>
            </a:fld>
            <a:endParaRPr lang="en-CA"/>
          </a:p>
        </p:txBody>
      </p:sp>
    </p:spTree>
    <p:extLst>
      <p:ext uri="{BB962C8B-B14F-4D97-AF65-F5344CB8AC3E}">
        <p14:creationId xmlns:p14="http://schemas.microsoft.com/office/powerpoint/2010/main" val="4118887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9208A8E-0DB5-4DBB-A7AB-D069ADF7B518}" type="slidenum">
              <a:rPr lang="en-CA"/>
              <a:pPr/>
              <a:t>‹#›</a:t>
            </a:fld>
            <a:endParaRPr lang="en-CA"/>
          </a:p>
        </p:txBody>
      </p:sp>
    </p:spTree>
    <p:extLst>
      <p:ext uri="{BB962C8B-B14F-4D97-AF65-F5344CB8AC3E}">
        <p14:creationId xmlns:p14="http://schemas.microsoft.com/office/powerpoint/2010/main" val="3241186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3DDF39A-C2DD-4308-828F-1102A10475D7}" type="slidenum">
              <a:rPr lang="en-CA"/>
              <a:pPr/>
              <a:t>‹#›</a:t>
            </a:fld>
            <a:endParaRPr lang="en-CA"/>
          </a:p>
        </p:txBody>
      </p:sp>
    </p:spTree>
    <p:extLst>
      <p:ext uri="{BB962C8B-B14F-4D97-AF65-F5344CB8AC3E}">
        <p14:creationId xmlns:p14="http://schemas.microsoft.com/office/powerpoint/2010/main" val="23036304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052638"/>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052638"/>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4B8F36A-A0FD-46E9-9B54-4CA760D5E5C2}" type="slidenum">
              <a:rPr lang="en-CA"/>
              <a:pPr/>
              <a:t>‹#›</a:t>
            </a:fld>
            <a:endParaRPr lang="en-CA"/>
          </a:p>
        </p:txBody>
      </p:sp>
    </p:spTree>
    <p:extLst>
      <p:ext uri="{BB962C8B-B14F-4D97-AF65-F5344CB8AC3E}">
        <p14:creationId xmlns:p14="http://schemas.microsoft.com/office/powerpoint/2010/main" val="15120418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2766BCC-21DE-4DDE-B1CF-4B77A230B248}" type="slidenum">
              <a:rPr lang="en-CA"/>
              <a:pPr/>
              <a:t>‹#›</a:t>
            </a:fld>
            <a:endParaRPr lang="en-CA"/>
          </a:p>
        </p:txBody>
      </p:sp>
    </p:spTree>
    <p:extLst>
      <p:ext uri="{BB962C8B-B14F-4D97-AF65-F5344CB8AC3E}">
        <p14:creationId xmlns:p14="http://schemas.microsoft.com/office/powerpoint/2010/main" val="8198599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3FFFB7B9-0F67-4FC0-AA22-1A660A5F1307}" type="slidenum">
              <a:rPr lang="en-CA"/>
              <a:pPr/>
              <a:t>‹#›</a:t>
            </a:fld>
            <a:endParaRPr lang="en-CA"/>
          </a:p>
        </p:txBody>
      </p:sp>
    </p:spTree>
    <p:extLst>
      <p:ext uri="{BB962C8B-B14F-4D97-AF65-F5344CB8AC3E}">
        <p14:creationId xmlns:p14="http://schemas.microsoft.com/office/powerpoint/2010/main" val="341841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193927C-73AA-4D8F-927A-C6B6E00B6AB5}" type="slidenum">
              <a:rPr lang="en-CA"/>
              <a:pPr/>
              <a:t>‹#›</a:t>
            </a:fld>
            <a:endParaRPr lang="en-CA"/>
          </a:p>
        </p:txBody>
      </p:sp>
    </p:spTree>
    <p:extLst>
      <p:ext uri="{BB962C8B-B14F-4D97-AF65-F5344CB8AC3E}">
        <p14:creationId xmlns:p14="http://schemas.microsoft.com/office/powerpoint/2010/main" val="12680054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171A8C1B-8F27-4343-8372-105B26443820}" type="slidenum">
              <a:rPr lang="en-CA"/>
              <a:pPr/>
              <a:t>‹#›</a:t>
            </a:fld>
            <a:endParaRPr lang="en-CA"/>
          </a:p>
        </p:txBody>
      </p:sp>
    </p:spTree>
    <p:extLst>
      <p:ext uri="{BB962C8B-B14F-4D97-AF65-F5344CB8AC3E}">
        <p14:creationId xmlns:p14="http://schemas.microsoft.com/office/powerpoint/2010/main" val="7540897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E81B959-9B87-4EF9-9173-F3F27D446751}" type="slidenum">
              <a:rPr lang="en-CA"/>
              <a:pPr/>
              <a:t>‹#›</a:t>
            </a:fld>
            <a:endParaRPr lang="en-CA"/>
          </a:p>
        </p:txBody>
      </p:sp>
    </p:spTree>
    <p:extLst>
      <p:ext uri="{BB962C8B-B14F-4D97-AF65-F5344CB8AC3E}">
        <p14:creationId xmlns:p14="http://schemas.microsoft.com/office/powerpoint/2010/main" val="4449249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34D5695-F17C-457C-96B8-F35B61DE55A6}" type="slidenum">
              <a:rPr lang="en-CA"/>
              <a:pPr/>
              <a:t>‹#›</a:t>
            </a:fld>
            <a:endParaRPr lang="en-CA"/>
          </a:p>
        </p:txBody>
      </p:sp>
    </p:spTree>
    <p:extLst>
      <p:ext uri="{BB962C8B-B14F-4D97-AF65-F5344CB8AC3E}">
        <p14:creationId xmlns:p14="http://schemas.microsoft.com/office/powerpoint/2010/main" val="5560743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8B85584-FCB6-40C0-91F3-F34A3A085247}" type="slidenum">
              <a:rPr lang="en-CA"/>
              <a:pPr/>
              <a:t>‹#›</a:t>
            </a:fld>
            <a:endParaRPr lang="en-CA"/>
          </a:p>
        </p:txBody>
      </p:sp>
    </p:spTree>
    <p:extLst>
      <p:ext uri="{BB962C8B-B14F-4D97-AF65-F5344CB8AC3E}">
        <p14:creationId xmlns:p14="http://schemas.microsoft.com/office/powerpoint/2010/main" val="11169652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88963"/>
            <a:ext cx="2159000" cy="645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88963"/>
            <a:ext cx="6327775"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CC78616-772A-4024-ABF7-CFBB335BC64B}" type="slidenum">
              <a:rPr lang="en-CA"/>
              <a:pPr/>
              <a:t>‹#›</a:t>
            </a:fld>
            <a:endParaRPr lang="en-CA"/>
          </a:p>
        </p:txBody>
      </p:sp>
    </p:spTree>
    <p:extLst>
      <p:ext uri="{BB962C8B-B14F-4D97-AF65-F5344CB8AC3E}">
        <p14:creationId xmlns:p14="http://schemas.microsoft.com/office/powerpoint/2010/main" val="545730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D705DEE-F4ED-431A-A198-21DEE0A76152}" type="slidenum">
              <a:rPr lang="en-CA"/>
              <a:pPr/>
              <a:t>‹#›</a:t>
            </a:fld>
            <a:endParaRPr lang="en-CA"/>
          </a:p>
        </p:txBody>
      </p:sp>
    </p:spTree>
    <p:extLst>
      <p:ext uri="{BB962C8B-B14F-4D97-AF65-F5344CB8AC3E}">
        <p14:creationId xmlns:p14="http://schemas.microsoft.com/office/powerpoint/2010/main" val="29820031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09BBCDA0-59C4-4624-BE18-F95DADC43BB0}" type="slidenum">
              <a:rPr lang="en-CA"/>
              <a:pPr/>
              <a:t>‹#›</a:t>
            </a:fld>
            <a:endParaRPr lang="en-CA"/>
          </a:p>
        </p:txBody>
      </p:sp>
    </p:spTree>
    <p:extLst>
      <p:ext uri="{BB962C8B-B14F-4D97-AF65-F5344CB8AC3E}">
        <p14:creationId xmlns:p14="http://schemas.microsoft.com/office/powerpoint/2010/main" val="26274612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36E0A26-BDB5-4A66-81B2-0017A239F8EC}" type="slidenum">
              <a:rPr lang="en-CA"/>
              <a:pPr/>
              <a:t>‹#›</a:t>
            </a:fld>
            <a:endParaRPr lang="en-CA"/>
          </a:p>
        </p:txBody>
      </p:sp>
    </p:spTree>
    <p:extLst>
      <p:ext uri="{BB962C8B-B14F-4D97-AF65-F5344CB8AC3E}">
        <p14:creationId xmlns:p14="http://schemas.microsoft.com/office/powerpoint/2010/main" val="22967711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98003DC-AFF7-4840-9787-D626B165D86C}" type="slidenum">
              <a:rPr lang="en-CA"/>
              <a:pPr/>
              <a:t>‹#›</a:t>
            </a:fld>
            <a:endParaRPr lang="en-CA"/>
          </a:p>
        </p:txBody>
      </p:sp>
    </p:spTree>
    <p:extLst>
      <p:ext uri="{BB962C8B-B14F-4D97-AF65-F5344CB8AC3E}">
        <p14:creationId xmlns:p14="http://schemas.microsoft.com/office/powerpoint/2010/main" val="37648932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FAE50868-BFEB-48B3-B3DD-975D70B68159}" type="slidenum">
              <a:rPr lang="en-CA"/>
              <a:pPr/>
              <a:t>‹#›</a:t>
            </a:fld>
            <a:endParaRPr lang="en-CA"/>
          </a:p>
        </p:txBody>
      </p:sp>
    </p:spTree>
    <p:extLst>
      <p:ext uri="{BB962C8B-B14F-4D97-AF65-F5344CB8AC3E}">
        <p14:creationId xmlns:p14="http://schemas.microsoft.com/office/powerpoint/2010/main" val="331046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353233A-134C-4411-AF8F-8D4C5A3E200D}" type="slidenum">
              <a:rPr lang="en-CA"/>
              <a:pPr/>
              <a:t>‹#›</a:t>
            </a:fld>
            <a:endParaRPr lang="en-CA"/>
          </a:p>
        </p:txBody>
      </p:sp>
    </p:spTree>
    <p:extLst>
      <p:ext uri="{BB962C8B-B14F-4D97-AF65-F5344CB8AC3E}">
        <p14:creationId xmlns:p14="http://schemas.microsoft.com/office/powerpoint/2010/main" val="631464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273629B8-142A-48E1-B3B9-F9E9C754D322}" type="slidenum">
              <a:rPr lang="en-CA"/>
              <a:pPr/>
              <a:t>‹#›</a:t>
            </a:fld>
            <a:endParaRPr lang="en-CA"/>
          </a:p>
        </p:txBody>
      </p:sp>
    </p:spTree>
    <p:extLst>
      <p:ext uri="{BB962C8B-B14F-4D97-AF65-F5344CB8AC3E}">
        <p14:creationId xmlns:p14="http://schemas.microsoft.com/office/powerpoint/2010/main" val="33750908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3A8A0D6-8A12-4D69-B3B3-74D7447545E6}" type="slidenum">
              <a:rPr lang="en-CA"/>
              <a:pPr/>
              <a:t>‹#›</a:t>
            </a:fld>
            <a:endParaRPr lang="en-CA"/>
          </a:p>
        </p:txBody>
      </p:sp>
    </p:spTree>
    <p:extLst>
      <p:ext uri="{BB962C8B-B14F-4D97-AF65-F5344CB8AC3E}">
        <p14:creationId xmlns:p14="http://schemas.microsoft.com/office/powerpoint/2010/main" val="3118552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4295885-B296-4860-A6E1-E8441CF4E745}" type="slidenum">
              <a:rPr lang="en-CA"/>
              <a:pPr/>
              <a:t>‹#›</a:t>
            </a:fld>
            <a:endParaRPr lang="en-CA"/>
          </a:p>
        </p:txBody>
      </p:sp>
    </p:spTree>
    <p:extLst>
      <p:ext uri="{BB962C8B-B14F-4D97-AF65-F5344CB8AC3E}">
        <p14:creationId xmlns:p14="http://schemas.microsoft.com/office/powerpoint/2010/main" val="2215242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31DD25E-A988-4D5A-BB3E-93258C570826}" type="slidenum">
              <a:rPr lang="en-CA"/>
              <a:pPr/>
              <a:t>‹#›</a:t>
            </a:fld>
            <a:endParaRPr lang="en-CA"/>
          </a:p>
        </p:txBody>
      </p:sp>
    </p:spTree>
    <p:extLst>
      <p:ext uri="{BB962C8B-B14F-4D97-AF65-F5344CB8AC3E}">
        <p14:creationId xmlns:p14="http://schemas.microsoft.com/office/powerpoint/2010/main" val="15129875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72028DA-A312-4C9B-818B-347FC76D7328}" type="slidenum">
              <a:rPr lang="en-CA"/>
              <a:pPr/>
              <a:t>‹#›</a:t>
            </a:fld>
            <a:endParaRPr lang="en-CA"/>
          </a:p>
        </p:txBody>
      </p:sp>
    </p:spTree>
    <p:extLst>
      <p:ext uri="{BB962C8B-B14F-4D97-AF65-F5344CB8AC3E}">
        <p14:creationId xmlns:p14="http://schemas.microsoft.com/office/powerpoint/2010/main" val="29464364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4DB3B6C-FD27-4128-A7B4-04FE073C3CB3}" type="slidenum">
              <a:rPr lang="en-CA"/>
              <a:pPr/>
              <a:t>‹#›</a:t>
            </a:fld>
            <a:endParaRPr lang="en-CA"/>
          </a:p>
        </p:txBody>
      </p:sp>
    </p:spTree>
    <p:extLst>
      <p:ext uri="{BB962C8B-B14F-4D97-AF65-F5344CB8AC3E}">
        <p14:creationId xmlns:p14="http://schemas.microsoft.com/office/powerpoint/2010/main" val="10484903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1ED41F7-7FB3-4572-B4C7-D6D2941D87B5}" type="slidenum">
              <a:rPr lang="en-CA"/>
              <a:pPr/>
              <a:t>‹#›</a:t>
            </a:fld>
            <a:endParaRPr lang="en-CA"/>
          </a:p>
        </p:txBody>
      </p:sp>
    </p:spTree>
    <p:extLst>
      <p:ext uri="{BB962C8B-B14F-4D97-AF65-F5344CB8AC3E}">
        <p14:creationId xmlns:p14="http://schemas.microsoft.com/office/powerpoint/2010/main" val="8990912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0CAECC2-8AAA-455D-993E-AD08564A9BA1}" type="slidenum">
              <a:rPr lang="en-CA"/>
              <a:pPr/>
              <a:t>‹#›</a:t>
            </a:fld>
            <a:endParaRPr lang="en-CA"/>
          </a:p>
        </p:txBody>
      </p:sp>
    </p:spTree>
    <p:extLst>
      <p:ext uri="{BB962C8B-B14F-4D97-AF65-F5344CB8AC3E}">
        <p14:creationId xmlns:p14="http://schemas.microsoft.com/office/powerpoint/2010/main" val="10446415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B94BD8E-1933-40E0-BA08-38718F586A6D}" type="slidenum">
              <a:rPr lang="en-CA"/>
              <a:pPr/>
              <a:t>‹#›</a:t>
            </a:fld>
            <a:endParaRPr lang="en-CA"/>
          </a:p>
        </p:txBody>
      </p:sp>
    </p:spTree>
    <p:extLst>
      <p:ext uri="{BB962C8B-B14F-4D97-AF65-F5344CB8AC3E}">
        <p14:creationId xmlns:p14="http://schemas.microsoft.com/office/powerpoint/2010/main" val="24307026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49450"/>
            <a:ext cx="43497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49450"/>
            <a:ext cx="43513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08FBE83-C0D7-44CE-9404-79DA2064E5C8}" type="slidenum">
              <a:rPr lang="en-CA"/>
              <a:pPr/>
              <a:t>‹#›</a:t>
            </a:fld>
            <a:endParaRPr lang="en-CA"/>
          </a:p>
        </p:txBody>
      </p:sp>
    </p:spTree>
    <p:extLst>
      <p:ext uri="{BB962C8B-B14F-4D97-AF65-F5344CB8AC3E}">
        <p14:creationId xmlns:p14="http://schemas.microsoft.com/office/powerpoint/2010/main" val="38134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358FC60-30DE-40B5-A770-FFA930A383A8}" type="slidenum">
              <a:rPr lang="en-CA"/>
              <a:pPr/>
              <a:t>‹#›</a:t>
            </a:fld>
            <a:endParaRPr lang="en-CA"/>
          </a:p>
        </p:txBody>
      </p:sp>
    </p:spTree>
    <p:extLst>
      <p:ext uri="{BB962C8B-B14F-4D97-AF65-F5344CB8AC3E}">
        <p14:creationId xmlns:p14="http://schemas.microsoft.com/office/powerpoint/2010/main" val="4596136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B66F7E0D-8FCE-4CD7-A941-171BAA503CA2}" type="slidenum">
              <a:rPr lang="en-CA"/>
              <a:pPr/>
              <a:t>‹#›</a:t>
            </a:fld>
            <a:endParaRPr lang="en-CA"/>
          </a:p>
        </p:txBody>
      </p:sp>
    </p:spTree>
    <p:extLst>
      <p:ext uri="{BB962C8B-B14F-4D97-AF65-F5344CB8AC3E}">
        <p14:creationId xmlns:p14="http://schemas.microsoft.com/office/powerpoint/2010/main" val="492543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148C9A54-F1D9-4A3A-B116-13F6965BC244}" type="slidenum">
              <a:rPr lang="en-CA"/>
              <a:pPr/>
              <a:t>‹#›</a:t>
            </a:fld>
            <a:endParaRPr lang="en-CA"/>
          </a:p>
        </p:txBody>
      </p:sp>
    </p:spTree>
    <p:extLst>
      <p:ext uri="{BB962C8B-B14F-4D97-AF65-F5344CB8AC3E}">
        <p14:creationId xmlns:p14="http://schemas.microsoft.com/office/powerpoint/2010/main" val="28518423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379C26E9-D23A-48D6-97E1-1CB044C93766}" type="slidenum">
              <a:rPr lang="en-CA"/>
              <a:pPr/>
              <a:t>‹#›</a:t>
            </a:fld>
            <a:endParaRPr lang="en-CA"/>
          </a:p>
        </p:txBody>
      </p:sp>
    </p:spTree>
    <p:extLst>
      <p:ext uri="{BB962C8B-B14F-4D97-AF65-F5344CB8AC3E}">
        <p14:creationId xmlns:p14="http://schemas.microsoft.com/office/powerpoint/2010/main" val="4462238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E96F1EC-FAFE-40E7-8CC7-9BF69B068C3C}" type="slidenum">
              <a:rPr lang="en-CA"/>
              <a:pPr/>
              <a:t>‹#›</a:t>
            </a:fld>
            <a:endParaRPr lang="en-CA"/>
          </a:p>
        </p:txBody>
      </p:sp>
    </p:spTree>
    <p:extLst>
      <p:ext uri="{BB962C8B-B14F-4D97-AF65-F5344CB8AC3E}">
        <p14:creationId xmlns:p14="http://schemas.microsoft.com/office/powerpoint/2010/main" val="354670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03361D2-EA15-48E8-B0CD-449C4402094A}" type="slidenum">
              <a:rPr lang="en-CA"/>
              <a:pPr/>
              <a:t>‹#›</a:t>
            </a:fld>
            <a:endParaRPr lang="en-CA"/>
          </a:p>
        </p:txBody>
      </p:sp>
    </p:spTree>
    <p:extLst>
      <p:ext uri="{BB962C8B-B14F-4D97-AF65-F5344CB8AC3E}">
        <p14:creationId xmlns:p14="http://schemas.microsoft.com/office/powerpoint/2010/main" val="7257624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808C55F-B5EC-4602-BFEF-2860A773D240}" type="slidenum">
              <a:rPr lang="en-CA"/>
              <a:pPr/>
              <a:t>‹#›</a:t>
            </a:fld>
            <a:endParaRPr lang="en-CA"/>
          </a:p>
        </p:txBody>
      </p:sp>
    </p:spTree>
    <p:extLst>
      <p:ext uri="{BB962C8B-B14F-4D97-AF65-F5344CB8AC3E}">
        <p14:creationId xmlns:p14="http://schemas.microsoft.com/office/powerpoint/2010/main" val="10112458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238" y="684213"/>
            <a:ext cx="2212975" cy="6253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684213"/>
            <a:ext cx="6488113" cy="625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ABB0C20-295D-49ED-A73A-8F01BB2BA62E}" type="slidenum">
              <a:rPr lang="en-CA"/>
              <a:pPr/>
              <a:t>‹#›</a:t>
            </a:fld>
            <a:endParaRPr lang="en-CA"/>
          </a:p>
        </p:txBody>
      </p:sp>
    </p:spTree>
    <p:extLst>
      <p:ext uri="{BB962C8B-B14F-4D97-AF65-F5344CB8AC3E}">
        <p14:creationId xmlns:p14="http://schemas.microsoft.com/office/powerpoint/2010/main" val="29553949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B9132FF-1A95-4DA8-AE1B-10E548E1A2A9}" type="slidenum">
              <a:rPr lang="en-CA"/>
              <a:pPr/>
              <a:t>‹#›</a:t>
            </a:fld>
            <a:endParaRPr lang="en-CA"/>
          </a:p>
        </p:txBody>
      </p:sp>
    </p:spTree>
    <p:extLst>
      <p:ext uri="{BB962C8B-B14F-4D97-AF65-F5344CB8AC3E}">
        <p14:creationId xmlns:p14="http://schemas.microsoft.com/office/powerpoint/2010/main" val="28868192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A6B1924-F4FE-4C62-9C60-AA8AD9FA3580}" type="slidenum">
              <a:rPr lang="en-CA"/>
              <a:pPr/>
              <a:t>‹#›</a:t>
            </a:fld>
            <a:endParaRPr lang="en-CA"/>
          </a:p>
        </p:txBody>
      </p:sp>
    </p:spTree>
    <p:extLst>
      <p:ext uri="{BB962C8B-B14F-4D97-AF65-F5344CB8AC3E}">
        <p14:creationId xmlns:p14="http://schemas.microsoft.com/office/powerpoint/2010/main" val="6313331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09392CF-981D-4414-BA7F-9472ADCF742E}" type="slidenum">
              <a:rPr lang="en-CA"/>
              <a:pPr/>
              <a:t>‹#›</a:t>
            </a:fld>
            <a:endParaRPr lang="en-CA"/>
          </a:p>
        </p:txBody>
      </p:sp>
    </p:spTree>
    <p:extLst>
      <p:ext uri="{BB962C8B-B14F-4D97-AF65-F5344CB8AC3E}">
        <p14:creationId xmlns:p14="http://schemas.microsoft.com/office/powerpoint/2010/main" val="332884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C8D1C49-81D4-4C1E-A5BF-8AFB36171A44}" type="slidenum">
              <a:rPr lang="en-CA"/>
              <a:pPr/>
              <a:t>‹#›</a:t>
            </a:fld>
            <a:endParaRPr lang="en-CA"/>
          </a:p>
        </p:txBody>
      </p:sp>
    </p:spTree>
    <p:extLst>
      <p:ext uri="{BB962C8B-B14F-4D97-AF65-F5344CB8AC3E}">
        <p14:creationId xmlns:p14="http://schemas.microsoft.com/office/powerpoint/2010/main" val="42286602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6942007-5D97-4650-BFD1-65A4716C02EA}" type="slidenum">
              <a:rPr lang="en-CA"/>
              <a:pPr/>
              <a:t>‹#›</a:t>
            </a:fld>
            <a:endParaRPr lang="en-CA"/>
          </a:p>
        </p:txBody>
      </p:sp>
    </p:spTree>
    <p:extLst>
      <p:ext uri="{BB962C8B-B14F-4D97-AF65-F5344CB8AC3E}">
        <p14:creationId xmlns:p14="http://schemas.microsoft.com/office/powerpoint/2010/main" val="39072934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999657F2-F6CC-4996-B08D-40E1D48DF01D}" type="slidenum">
              <a:rPr lang="en-CA"/>
              <a:pPr/>
              <a:t>‹#›</a:t>
            </a:fld>
            <a:endParaRPr lang="en-CA"/>
          </a:p>
        </p:txBody>
      </p:sp>
    </p:spTree>
    <p:extLst>
      <p:ext uri="{BB962C8B-B14F-4D97-AF65-F5344CB8AC3E}">
        <p14:creationId xmlns:p14="http://schemas.microsoft.com/office/powerpoint/2010/main" val="14668975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8C704460-09D5-474B-B36E-47A86E608EAB}" type="slidenum">
              <a:rPr lang="en-CA"/>
              <a:pPr/>
              <a:t>‹#›</a:t>
            </a:fld>
            <a:endParaRPr lang="en-CA"/>
          </a:p>
        </p:txBody>
      </p:sp>
    </p:spTree>
    <p:extLst>
      <p:ext uri="{BB962C8B-B14F-4D97-AF65-F5344CB8AC3E}">
        <p14:creationId xmlns:p14="http://schemas.microsoft.com/office/powerpoint/2010/main" val="30708990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610111D-379C-4BC6-B822-0F629A15B269}" type="slidenum">
              <a:rPr lang="en-CA"/>
              <a:pPr/>
              <a:t>‹#›</a:t>
            </a:fld>
            <a:endParaRPr lang="en-CA"/>
          </a:p>
        </p:txBody>
      </p:sp>
    </p:spTree>
    <p:extLst>
      <p:ext uri="{BB962C8B-B14F-4D97-AF65-F5344CB8AC3E}">
        <p14:creationId xmlns:p14="http://schemas.microsoft.com/office/powerpoint/2010/main" val="35084469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491C520-A89C-4CCB-9E80-B9DCCA573840}" type="slidenum">
              <a:rPr lang="en-CA"/>
              <a:pPr/>
              <a:t>‹#›</a:t>
            </a:fld>
            <a:endParaRPr lang="en-CA"/>
          </a:p>
        </p:txBody>
      </p:sp>
    </p:spTree>
    <p:extLst>
      <p:ext uri="{BB962C8B-B14F-4D97-AF65-F5344CB8AC3E}">
        <p14:creationId xmlns:p14="http://schemas.microsoft.com/office/powerpoint/2010/main" val="41189633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619EDEC-2ACE-4595-AB73-04A8E9CB02CF}" type="slidenum">
              <a:rPr lang="en-CA"/>
              <a:pPr/>
              <a:t>‹#›</a:t>
            </a:fld>
            <a:endParaRPr lang="en-CA"/>
          </a:p>
        </p:txBody>
      </p:sp>
    </p:spTree>
    <p:extLst>
      <p:ext uri="{BB962C8B-B14F-4D97-AF65-F5344CB8AC3E}">
        <p14:creationId xmlns:p14="http://schemas.microsoft.com/office/powerpoint/2010/main" val="12701952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195DBC3-BEEE-445C-822A-C19977788E3A}" type="slidenum">
              <a:rPr lang="en-CA"/>
              <a:pPr/>
              <a:t>‹#›</a:t>
            </a:fld>
            <a:endParaRPr lang="en-CA"/>
          </a:p>
        </p:txBody>
      </p:sp>
    </p:spTree>
    <p:extLst>
      <p:ext uri="{BB962C8B-B14F-4D97-AF65-F5344CB8AC3E}">
        <p14:creationId xmlns:p14="http://schemas.microsoft.com/office/powerpoint/2010/main" val="21447272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0891AB58-6729-46AF-AE94-5D9E6EF200F8}" type="slidenum">
              <a:rPr lang="en-CA"/>
              <a:pPr/>
              <a:t>‹#›</a:t>
            </a:fld>
            <a:endParaRPr lang="en-CA"/>
          </a:p>
        </p:txBody>
      </p:sp>
    </p:spTree>
    <p:extLst>
      <p:ext uri="{BB962C8B-B14F-4D97-AF65-F5344CB8AC3E}">
        <p14:creationId xmlns:p14="http://schemas.microsoft.com/office/powerpoint/2010/main" val="5302370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235A871-1C37-4A64-966E-0814C23305C1}" type="slidenum">
              <a:rPr lang="en-CA"/>
              <a:pPr/>
              <a:t>‹#›</a:t>
            </a:fld>
            <a:endParaRPr lang="en-CA"/>
          </a:p>
        </p:txBody>
      </p:sp>
    </p:spTree>
    <p:extLst>
      <p:ext uri="{BB962C8B-B14F-4D97-AF65-F5344CB8AC3E}">
        <p14:creationId xmlns:p14="http://schemas.microsoft.com/office/powerpoint/2010/main" val="13600100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9E78B25-FAB8-41A3-9B2C-97DD65E87A91}" type="slidenum">
              <a:rPr lang="en-CA"/>
              <a:pPr/>
              <a:t>‹#›</a:t>
            </a:fld>
            <a:endParaRPr lang="en-CA"/>
          </a:p>
        </p:txBody>
      </p:sp>
    </p:spTree>
    <p:extLst>
      <p:ext uri="{BB962C8B-B14F-4D97-AF65-F5344CB8AC3E}">
        <p14:creationId xmlns:p14="http://schemas.microsoft.com/office/powerpoint/2010/main" val="371423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E6F2ECCF-824A-411D-92E0-B45994803757}" type="slidenum">
              <a:rPr lang="en-CA"/>
              <a:pPr/>
              <a:t>‹#›</a:t>
            </a:fld>
            <a:endParaRPr lang="en-CA"/>
          </a:p>
        </p:txBody>
      </p:sp>
    </p:spTree>
    <p:extLst>
      <p:ext uri="{BB962C8B-B14F-4D97-AF65-F5344CB8AC3E}">
        <p14:creationId xmlns:p14="http://schemas.microsoft.com/office/powerpoint/2010/main" val="13974777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31F9C65-4325-49AF-A6F3-6830FE822C79}" type="slidenum">
              <a:rPr lang="en-CA"/>
              <a:pPr/>
              <a:t>‹#›</a:t>
            </a:fld>
            <a:endParaRPr lang="en-CA"/>
          </a:p>
        </p:txBody>
      </p:sp>
    </p:spTree>
    <p:extLst>
      <p:ext uri="{BB962C8B-B14F-4D97-AF65-F5344CB8AC3E}">
        <p14:creationId xmlns:p14="http://schemas.microsoft.com/office/powerpoint/2010/main" val="31257948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1768475"/>
            <a:ext cx="3810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2013" y="1768475"/>
            <a:ext cx="38115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535935F-1D5B-4445-8425-E5A2029979FE}" type="slidenum">
              <a:rPr lang="en-CA"/>
              <a:pPr/>
              <a:t>‹#›</a:t>
            </a:fld>
            <a:endParaRPr lang="en-CA"/>
          </a:p>
        </p:txBody>
      </p:sp>
    </p:spTree>
    <p:extLst>
      <p:ext uri="{BB962C8B-B14F-4D97-AF65-F5344CB8AC3E}">
        <p14:creationId xmlns:p14="http://schemas.microsoft.com/office/powerpoint/2010/main" val="5962920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4BCFA11F-5B27-44FA-8F10-8EE1C670A0F1}" type="slidenum">
              <a:rPr lang="en-CA"/>
              <a:pPr/>
              <a:t>‹#›</a:t>
            </a:fld>
            <a:endParaRPr lang="en-CA"/>
          </a:p>
        </p:txBody>
      </p:sp>
    </p:spTree>
    <p:extLst>
      <p:ext uri="{BB962C8B-B14F-4D97-AF65-F5344CB8AC3E}">
        <p14:creationId xmlns:p14="http://schemas.microsoft.com/office/powerpoint/2010/main" val="33471670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96C16B71-D914-4081-A378-11D268DE8E41}" type="slidenum">
              <a:rPr lang="en-CA"/>
              <a:pPr/>
              <a:t>‹#›</a:t>
            </a:fld>
            <a:endParaRPr lang="en-CA"/>
          </a:p>
        </p:txBody>
      </p:sp>
    </p:spTree>
    <p:extLst>
      <p:ext uri="{BB962C8B-B14F-4D97-AF65-F5344CB8AC3E}">
        <p14:creationId xmlns:p14="http://schemas.microsoft.com/office/powerpoint/2010/main" val="42279161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E3D22536-74D2-46C8-819D-5A2031331F78}" type="slidenum">
              <a:rPr lang="en-CA"/>
              <a:pPr/>
              <a:t>‹#›</a:t>
            </a:fld>
            <a:endParaRPr lang="en-CA"/>
          </a:p>
        </p:txBody>
      </p:sp>
    </p:spTree>
    <p:extLst>
      <p:ext uri="{BB962C8B-B14F-4D97-AF65-F5344CB8AC3E}">
        <p14:creationId xmlns:p14="http://schemas.microsoft.com/office/powerpoint/2010/main" val="38674406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2160DEC-7DE5-46D2-ADD7-5C1A8649268B}" type="slidenum">
              <a:rPr lang="en-CA"/>
              <a:pPr/>
              <a:t>‹#›</a:t>
            </a:fld>
            <a:endParaRPr lang="en-CA"/>
          </a:p>
        </p:txBody>
      </p:sp>
    </p:spTree>
    <p:extLst>
      <p:ext uri="{BB962C8B-B14F-4D97-AF65-F5344CB8AC3E}">
        <p14:creationId xmlns:p14="http://schemas.microsoft.com/office/powerpoint/2010/main" val="16479031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D7B4974-FBB4-4107-81C2-E078147F9C5A}" type="slidenum">
              <a:rPr lang="en-CA"/>
              <a:pPr/>
              <a:t>‹#›</a:t>
            </a:fld>
            <a:endParaRPr lang="en-CA"/>
          </a:p>
        </p:txBody>
      </p:sp>
    </p:spTree>
    <p:extLst>
      <p:ext uri="{BB962C8B-B14F-4D97-AF65-F5344CB8AC3E}">
        <p14:creationId xmlns:p14="http://schemas.microsoft.com/office/powerpoint/2010/main" val="26764739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0ACD715-4532-4D6F-A512-12711C30CF1F}" type="slidenum">
              <a:rPr lang="en-CA"/>
              <a:pPr/>
              <a:t>‹#›</a:t>
            </a:fld>
            <a:endParaRPr lang="en-CA"/>
          </a:p>
        </p:txBody>
      </p:sp>
    </p:spTree>
    <p:extLst>
      <p:ext uri="{BB962C8B-B14F-4D97-AF65-F5344CB8AC3E}">
        <p14:creationId xmlns:p14="http://schemas.microsoft.com/office/powerpoint/2010/main" val="23342308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7488" y="301625"/>
            <a:ext cx="1952625"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301625"/>
            <a:ext cx="570547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627ECEA-77D7-4672-AAD3-EEDA10155ED6}" type="slidenum">
              <a:rPr lang="en-CA"/>
              <a:pPr/>
              <a:t>‹#›</a:t>
            </a:fld>
            <a:endParaRPr lang="en-CA"/>
          </a:p>
        </p:txBody>
      </p:sp>
    </p:spTree>
    <p:extLst>
      <p:ext uri="{BB962C8B-B14F-4D97-AF65-F5344CB8AC3E}">
        <p14:creationId xmlns:p14="http://schemas.microsoft.com/office/powerpoint/2010/main" val="29637761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00D11EB-C1B5-4FC1-8597-886EC78B51F5}" type="slidenum">
              <a:rPr lang="en-CA"/>
              <a:pPr/>
              <a:t>‹#›</a:t>
            </a:fld>
            <a:endParaRPr lang="en-CA"/>
          </a:p>
        </p:txBody>
      </p:sp>
    </p:spTree>
    <p:extLst>
      <p:ext uri="{BB962C8B-B14F-4D97-AF65-F5344CB8AC3E}">
        <p14:creationId xmlns:p14="http://schemas.microsoft.com/office/powerpoint/2010/main" val="118122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1B051B6E-ACDB-4DFB-8B93-CBFE543D95DA}" type="slidenum">
              <a:rPr lang="en-CA"/>
              <a:pPr/>
              <a:t>‹#›</a:t>
            </a:fld>
            <a:endParaRPr lang="en-CA"/>
          </a:p>
        </p:txBody>
      </p:sp>
    </p:spTree>
    <p:extLst>
      <p:ext uri="{BB962C8B-B14F-4D97-AF65-F5344CB8AC3E}">
        <p14:creationId xmlns:p14="http://schemas.microsoft.com/office/powerpoint/2010/main" val="1292021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CB13E24-E692-43BE-A555-8454B9753D3A}" type="slidenum">
              <a:rPr lang="en-CA"/>
              <a:pPr/>
              <a:t>‹#›</a:t>
            </a:fld>
            <a:endParaRPr lang="en-CA"/>
          </a:p>
        </p:txBody>
      </p:sp>
    </p:spTree>
    <p:extLst>
      <p:ext uri="{BB962C8B-B14F-4D97-AF65-F5344CB8AC3E}">
        <p14:creationId xmlns:p14="http://schemas.microsoft.com/office/powerpoint/2010/main" val="40454705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92C439B-58E9-4A44-9FB5-4D2FA4E33392}" type="slidenum">
              <a:rPr lang="en-CA"/>
              <a:pPr/>
              <a:t>‹#›</a:t>
            </a:fld>
            <a:endParaRPr lang="en-CA"/>
          </a:p>
        </p:txBody>
      </p:sp>
    </p:spTree>
    <p:extLst>
      <p:ext uri="{BB962C8B-B14F-4D97-AF65-F5344CB8AC3E}">
        <p14:creationId xmlns:p14="http://schemas.microsoft.com/office/powerpoint/2010/main" val="40707310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3990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768475"/>
            <a:ext cx="3990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2FBA2C4-FBD5-430A-9C02-C19BD2F7EB40}" type="slidenum">
              <a:rPr lang="en-CA"/>
              <a:pPr/>
              <a:t>‹#›</a:t>
            </a:fld>
            <a:endParaRPr lang="en-CA"/>
          </a:p>
        </p:txBody>
      </p:sp>
    </p:spTree>
    <p:extLst>
      <p:ext uri="{BB962C8B-B14F-4D97-AF65-F5344CB8AC3E}">
        <p14:creationId xmlns:p14="http://schemas.microsoft.com/office/powerpoint/2010/main" val="17764046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5F1F7F8-6BBB-4AC3-BE65-6DA5286C3BFC}" type="slidenum">
              <a:rPr lang="en-CA"/>
              <a:pPr/>
              <a:t>‹#›</a:t>
            </a:fld>
            <a:endParaRPr lang="en-CA"/>
          </a:p>
        </p:txBody>
      </p:sp>
    </p:spTree>
    <p:extLst>
      <p:ext uri="{BB962C8B-B14F-4D97-AF65-F5344CB8AC3E}">
        <p14:creationId xmlns:p14="http://schemas.microsoft.com/office/powerpoint/2010/main" val="2096986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FED9734F-6F4C-4659-BBCF-DF2E7F38BB0D}" type="slidenum">
              <a:rPr lang="en-CA"/>
              <a:pPr/>
              <a:t>‹#›</a:t>
            </a:fld>
            <a:endParaRPr lang="en-CA"/>
          </a:p>
        </p:txBody>
      </p:sp>
    </p:spTree>
    <p:extLst>
      <p:ext uri="{BB962C8B-B14F-4D97-AF65-F5344CB8AC3E}">
        <p14:creationId xmlns:p14="http://schemas.microsoft.com/office/powerpoint/2010/main" val="3697126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E12981FA-1AF5-471E-B8F4-75764FBD9A3A}" type="slidenum">
              <a:rPr lang="en-CA"/>
              <a:pPr/>
              <a:t>‹#›</a:t>
            </a:fld>
            <a:endParaRPr lang="en-CA"/>
          </a:p>
        </p:txBody>
      </p:sp>
    </p:spTree>
    <p:extLst>
      <p:ext uri="{BB962C8B-B14F-4D97-AF65-F5344CB8AC3E}">
        <p14:creationId xmlns:p14="http://schemas.microsoft.com/office/powerpoint/2010/main" val="21522140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54DE13E-6848-42E3-A620-BD92EB6FA8B3}" type="slidenum">
              <a:rPr lang="en-CA"/>
              <a:pPr/>
              <a:t>‹#›</a:t>
            </a:fld>
            <a:endParaRPr lang="en-CA"/>
          </a:p>
        </p:txBody>
      </p:sp>
    </p:spTree>
    <p:extLst>
      <p:ext uri="{BB962C8B-B14F-4D97-AF65-F5344CB8AC3E}">
        <p14:creationId xmlns:p14="http://schemas.microsoft.com/office/powerpoint/2010/main" val="40278436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83FE0D76-8484-47F5-953B-A8A627C860A7}" type="slidenum">
              <a:rPr lang="en-CA"/>
              <a:pPr/>
              <a:t>‹#›</a:t>
            </a:fld>
            <a:endParaRPr lang="en-CA"/>
          </a:p>
        </p:txBody>
      </p:sp>
    </p:spTree>
    <p:extLst>
      <p:ext uri="{BB962C8B-B14F-4D97-AF65-F5344CB8AC3E}">
        <p14:creationId xmlns:p14="http://schemas.microsoft.com/office/powerpoint/2010/main" val="33881026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3A961EC-7A4E-426A-B52B-06080B5E87B8}" type="slidenum">
              <a:rPr lang="en-CA"/>
              <a:pPr/>
              <a:t>‹#›</a:t>
            </a:fld>
            <a:endParaRPr lang="en-CA"/>
          </a:p>
        </p:txBody>
      </p:sp>
    </p:spTree>
    <p:extLst>
      <p:ext uri="{BB962C8B-B14F-4D97-AF65-F5344CB8AC3E}">
        <p14:creationId xmlns:p14="http://schemas.microsoft.com/office/powerpoint/2010/main" val="30042605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1625"/>
            <a:ext cx="2068512"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01625"/>
            <a:ext cx="6057900"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552FD9A-7A73-4E92-A540-CCFB915F9034}" type="slidenum">
              <a:rPr lang="en-CA"/>
              <a:pPr/>
              <a:t>‹#›</a:t>
            </a:fld>
            <a:endParaRPr lang="en-CA"/>
          </a:p>
        </p:txBody>
      </p:sp>
    </p:spTree>
    <p:extLst>
      <p:ext uri="{BB962C8B-B14F-4D97-AF65-F5344CB8AC3E}">
        <p14:creationId xmlns:p14="http://schemas.microsoft.com/office/powerpoint/2010/main" val="380191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8E8E6E7-F557-481F-9158-A65E3B88C2A2}" type="slidenum">
              <a:rPr lang="en-CA"/>
              <a:pPr/>
              <a:t>‹#›</a:t>
            </a:fld>
            <a:endParaRPr lang="en-CA"/>
          </a:p>
        </p:txBody>
      </p:sp>
    </p:spTree>
    <p:extLst>
      <p:ext uri="{BB962C8B-B14F-4D97-AF65-F5344CB8AC3E}">
        <p14:creationId xmlns:p14="http://schemas.microsoft.com/office/powerpoint/2010/main" val="24304226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5517268-9E8D-4604-A60D-C857A3E41A8E}" type="slidenum">
              <a:rPr lang="en-CA"/>
              <a:pPr/>
              <a:t>‹#›</a:t>
            </a:fld>
            <a:endParaRPr lang="en-CA"/>
          </a:p>
        </p:txBody>
      </p:sp>
    </p:spTree>
    <p:extLst>
      <p:ext uri="{BB962C8B-B14F-4D97-AF65-F5344CB8AC3E}">
        <p14:creationId xmlns:p14="http://schemas.microsoft.com/office/powerpoint/2010/main" val="16725736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5EA5590-CC8B-4843-A5D3-3F96583267F3}" type="slidenum">
              <a:rPr lang="en-CA"/>
              <a:pPr/>
              <a:t>‹#›</a:t>
            </a:fld>
            <a:endParaRPr lang="en-CA"/>
          </a:p>
        </p:txBody>
      </p:sp>
    </p:spTree>
    <p:extLst>
      <p:ext uri="{BB962C8B-B14F-4D97-AF65-F5344CB8AC3E}">
        <p14:creationId xmlns:p14="http://schemas.microsoft.com/office/powerpoint/2010/main" val="23302481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AEEF600-1942-4D36-B026-30E878767186}" type="slidenum">
              <a:rPr lang="en-CA"/>
              <a:pPr/>
              <a:t>‹#›</a:t>
            </a:fld>
            <a:endParaRPr lang="en-CA"/>
          </a:p>
        </p:txBody>
      </p:sp>
    </p:spTree>
    <p:extLst>
      <p:ext uri="{BB962C8B-B14F-4D97-AF65-F5344CB8AC3E}">
        <p14:creationId xmlns:p14="http://schemas.microsoft.com/office/powerpoint/2010/main" val="1346332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979613"/>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6975" y="1979613"/>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AEE2F0A-4FAE-42AE-BA0A-49B25654F03E}" type="slidenum">
              <a:rPr lang="en-CA"/>
              <a:pPr/>
              <a:t>‹#›</a:t>
            </a:fld>
            <a:endParaRPr lang="en-CA"/>
          </a:p>
        </p:txBody>
      </p:sp>
    </p:spTree>
    <p:extLst>
      <p:ext uri="{BB962C8B-B14F-4D97-AF65-F5344CB8AC3E}">
        <p14:creationId xmlns:p14="http://schemas.microsoft.com/office/powerpoint/2010/main" val="100300965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C988CC14-E46C-4A3D-A253-E964A6ADD15E}" type="slidenum">
              <a:rPr lang="en-CA"/>
              <a:pPr/>
              <a:t>‹#›</a:t>
            </a:fld>
            <a:endParaRPr lang="en-CA"/>
          </a:p>
        </p:txBody>
      </p:sp>
    </p:spTree>
    <p:extLst>
      <p:ext uri="{BB962C8B-B14F-4D97-AF65-F5344CB8AC3E}">
        <p14:creationId xmlns:p14="http://schemas.microsoft.com/office/powerpoint/2010/main" val="35300315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62261F50-7EF2-4285-A88E-0E23A67A2074}" type="slidenum">
              <a:rPr lang="en-CA"/>
              <a:pPr/>
              <a:t>‹#›</a:t>
            </a:fld>
            <a:endParaRPr lang="en-CA"/>
          </a:p>
        </p:txBody>
      </p:sp>
    </p:spTree>
    <p:extLst>
      <p:ext uri="{BB962C8B-B14F-4D97-AF65-F5344CB8AC3E}">
        <p14:creationId xmlns:p14="http://schemas.microsoft.com/office/powerpoint/2010/main" val="2079371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C5C7403F-CE3B-4BCE-A2E3-12F5B2EE49F3}" type="slidenum">
              <a:rPr lang="en-CA"/>
              <a:pPr/>
              <a:t>‹#›</a:t>
            </a:fld>
            <a:endParaRPr lang="en-CA"/>
          </a:p>
        </p:txBody>
      </p:sp>
    </p:spTree>
    <p:extLst>
      <p:ext uri="{BB962C8B-B14F-4D97-AF65-F5344CB8AC3E}">
        <p14:creationId xmlns:p14="http://schemas.microsoft.com/office/powerpoint/2010/main" val="33879516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1F656A6-4BA5-4862-999B-4A9FE4B7A495}" type="slidenum">
              <a:rPr lang="en-CA"/>
              <a:pPr/>
              <a:t>‹#›</a:t>
            </a:fld>
            <a:endParaRPr lang="en-CA"/>
          </a:p>
        </p:txBody>
      </p:sp>
    </p:spTree>
    <p:extLst>
      <p:ext uri="{BB962C8B-B14F-4D97-AF65-F5344CB8AC3E}">
        <p14:creationId xmlns:p14="http://schemas.microsoft.com/office/powerpoint/2010/main" val="32371586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BB9E1C09-4FCB-4329-A2B7-D16C6D2B7019}" type="slidenum">
              <a:rPr lang="en-CA"/>
              <a:pPr/>
              <a:t>‹#›</a:t>
            </a:fld>
            <a:endParaRPr lang="en-CA"/>
          </a:p>
        </p:txBody>
      </p:sp>
    </p:spTree>
    <p:extLst>
      <p:ext uri="{BB962C8B-B14F-4D97-AF65-F5344CB8AC3E}">
        <p14:creationId xmlns:p14="http://schemas.microsoft.com/office/powerpoint/2010/main" val="31198220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1CBF413-9ADA-4274-93DA-87607BD7CC7E}" type="slidenum">
              <a:rPr lang="en-CA"/>
              <a:pPr/>
              <a:t>‹#›</a:t>
            </a:fld>
            <a:endParaRPr lang="en-CA"/>
          </a:p>
        </p:txBody>
      </p:sp>
    </p:spTree>
    <p:extLst>
      <p:ext uri="{BB962C8B-B14F-4D97-AF65-F5344CB8AC3E}">
        <p14:creationId xmlns:p14="http://schemas.microsoft.com/office/powerpoint/2010/main" val="77271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E289C8F-E548-4BB5-A5D8-A77C9F9BDAE2}" type="slidenum">
              <a:rPr lang="en-CA"/>
              <a:pPr/>
              <a:t>‹#›</a:t>
            </a:fld>
            <a:endParaRPr lang="en-CA"/>
          </a:p>
        </p:txBody>
      </p:sp>
    </p:spTree>
    <p:extLst>
      <p:ext uri="{BB962C8B-B14F-4D97-AF65-F5344CB8AC3E}">
        <p14:creationId xmlns:p14="http://schemas.microsoft.com/office/powerpoint/2010/main" val="3735680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F940D4D4-661A-491F-BBB2-3D5013667E9C}" type="slidenum">
              <a:rPr lang="en-CA"/>
              <a:pPr/>
              <a:t>‹#›</a:t>
            </a:fld>
            <a:endParaRPr lang="en-CA"/>
          </a:p>
        </p:txBody>
      </p:sp>
    </p:spTree>
    <p:extLst>
      <p:ext uri="{BB962C8B-B14F-4D97-AF65-F5344CB8AC3E}">
        <p14:creationId xmlns:p14="http://schemas.microsoft.com/office/powerpoint/2010/main" val="25408257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5338" y="554038"/>
            <a:ext cx="2212975"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54038"/>
            <a:ext cx="6489700" cy="641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D4A7B3D-893E-4FE4-B29A-04C2500A5486}" type="slidenum">
              <a:rPr lang="en-CA"/>
              <a:pPr/>
              <a:t>‹#›</a:t>
            </a:fld>
            <a:endParaRPr lang="en-CA"/>
          </a:p>
        </p:txBody>
      </p:sp>
    </p:spTree>
    <p:extLst>
      <p:ext uri="{BB962C8B-B14F-4D97-AF65-F5344CB8AC3E}">
        <p14:creationId xmlns:p14="http://schemas.microsoft.com/office/powerpoint/2010/main" val="39894203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A584F58-0C24-461E-930D-CB46385FA241}" type="slidenum">
              <a:rPr lang="en-CA"/>
              <a:pPr/>
              <a:t>‹#›</a:t>
            </a:fld>
            <a:endParaRPr lang="en-CA"/>
          </a:p>
        </p:txBody>
      </p:sp>
    </p:spTree>
    <p:extLst>
      <p:ext uri="{BB962C8B-B14F-4D97-AF65-F5344CB8AC3E}">
        <p14:creationId xmlns:p14="http://schemas.microsoft.com/office/powerpoint/2010/main" val="31696148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FE56668-2305-42B3-955A-A8789C7968EA}" type="slidenum">
              <a:rPr lang="en-CA"/>
              <a:pPr/>
              <a:t>‹#›</a:t>
            </a:fld>
            <a:endParaRPr lang="en-CA"/>
          </a:p>
        </p:txBody>
      </p:sp>
    </p:spTree>
    <p:extLst>
      <p:ext uri="{BB962C8B-B14F-4D97-AF65-F5344CB8AC3E}">
        <p14:creationId xmlns:p14="http://schemas.microsoft.com/office/powerpoint/2010/main" val="21333978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DA19B97-41AE-4353-BDD4-31C3ADE0FBC8}" type="slidenum">
              <a:rPr lang="en-CA"/>
              <a:pPr/>
              <a:t>‹#›</a:t>
            </a:fld>
            <a:endParaRPr lang="en-CA"/>
          </a:p>
        </p:txBody>
      </p:sp>
    </p:spTree>
    <p:extLst>
      <p:ext uri="{BB962C8B-B14F-4D97-AF65-F5344CB8AC3E}">
        <p14:creationId xmlns:p14="http://schemas.microsoft.com/office/powerpoint/2010/main" val="28029977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2160588"/>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EEE5DFA-1C73-4DF2-BB42-CF0BC196A81C}" type="slidenum">
              <a:rPr lang="en-CA"/>
              <a:pPr/>
              <a:t>‹#›</a:t>
            </a:fld>
            <a:endParaRPr lang="en-CA"/>
          </a:p>
        </p:txBody>
      </p:sp>
    </p:spTree>
    <p:extLst>
      <p:ext uri="{BB962C8B-B14F-4D97-AF65-F5344CB8AC3E}">
        <p14:creationId xmlns:p14="http://schemas.microsoft.com/office/powerpoint/2010/main" val="27444464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0D28A4B-7827-47E3-9E7E-032957C41BEE}" type="slidenum">
              <a:rPr lang="en-CA"/>
              <a:pPr/>
              <a:t>‹#›</a:t>
            </a:fld>
            <a:endParaRPr lang="en-CA"/>
          </a:p>
        </p:txBody>
      </p:sp>
    </p:spTree>
    <p:extLst>
      <p:ext uri="{BB962C8B-B14F-4D97-AF65-F5344CB8AC3E}">
        <p14:creationId xmlns:p14="http://schemas.microsoft.com/office/powerpoint/2010/main" val="318820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4DB569DD-34E1-4D9F-81C4-BF3A5C86C87A}" type="slidenum">
              <a:rPr lang="en-CA"/>
              <a:pPr/>
              <a:t>‹#›</a:t>
            </a:fld>
            <a:endParaRPr lang="en-CA"/>
          </a:p>
        </p:txBody>
      </p:sp>
    </p:spTree>
    <p:extLst>
      <p:ext uri="{BB962C8B-B14F-4D97-AF65-F5344CB8AC3E}">
        <p14:creationId xmlns:p14="http://schemas.microsoft.com/office/powerpoint/2010/main" val="2609834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3E62BA5-FF9E-4EF8-A19F-777A35D582B2}" type="slidenum">
              <a:rPr lang="en-CA"/>
              <a:pPr/>
              <a:t>‹#›</a:t>
            </a:fld>
            <a:endParaRPr lang="en-CA"/>
          </a:p>
        </p:txBody>
      </p:sp>
    </p:spTree>
    <p:extLst>
      <p:ext uri="{BB962C8B-B14F-4D97-AF65-F5344CB8AC3E}">
        <p14:creationId xmlns:p14="http://schemas.microsoft.com/office/powerpoint/2010/main" val="23403748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49A6423-2C8E-47F2-9600-E444259ABA00}" type="slidenum">
              <a:rPr lang="en-CA"/>
              <a:pPr/>
              <a:t>‹#›</a:t>
            </a:fld>
            <a:endParaRPr lang="en-CA"/>
          </a:p>
        </p:txBody>
      </p:sp>
    </p:spTree>
    <p:extLst>
      <p:ext uri="{BB962C8B-B14F-4D97-AF65-F5344CB8AC3E}">
        <p14:creationId xmlns:p14="http://schemas.microsoft.com/office/powerpoint/2010/main" val="10723955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1B1F2A11-5586-44A2-BDAB-7B64D3D92901}" type="slidenum">
              <a:rPr lang="en-CA"/>
              <a:pPr/>
              <a:t>‹#›</a:t>
            </a:fld>
            <a:endParaRPr lang="en-CA"/>
          </a:p>
        </p:txBody>
      </p:sp>
    </p:spTree>
    <p:extLst>
      <p:ext uri="{BB962C8B-B14F-4D97-AF65-F5344CB8AC3E}">
        <p14:creationId xmlns:p14="http://schemas.microsoft.com/office/powerpoint/2010/main" val="2512951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88220A5-AE87-4B1C-9D44-64D4D6156577}" type="slidenum">
              <a:rPr lang="en-CA"/>
              <a:pPr/>
              <a:t>‹#›</a:t>
            </a:fld>
            <a:endParaRPr lang="en-CA"/>
          </a:p>
        </p:txBody>
      </p:sp>
    </p:spTree>
    <p:extLst>
      <p:ext uri="{BB962C8B-B14F-4D97-AF65-F5344CB8AC3E}">
        <p14:creationId xmlns:p14="http://schemas.microsoft.com/office/powerpoint/2010/main" val="91949024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3098098-EB56-453B-9BCD-8DB8593E34E3}" type="slidenum">
              <a:rPr lang="en-CA"/>
              <a:pPr/>
              <a:t>‹#›</a:t>
            </a:fld>
            <a:endParaRPr lang="en-CA"/>
          </a:p>
        </p:txBody>
      </p:sp>
    </p:spTree>
    <p:extLst>
      <p:ext uri="{BB962C8B-B14F-4D97-AF65-F5344CB8AC3E}">
        <p14:creationId xmlns:p14="http://schemas.microsoft.com/office/powerpoint/2010/main" val="36746575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46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84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B708AC8-CC97-4CE6-BF86-9A9AE1F4F2C8}" type="slidenum">
              <a:rPr lang="en-CA"/>
              <a:pPr/>
              <a:t>‹#›</a:t>
            </a:fld>
            <a:endParaRPr lang="en-CA"/>
          </a:p>
        </p:txBody>
      </p:sp>
    </p:spTree>
    <p:extLst>
      <p:ext uri="{BB962C8B-B14F-4D97-AF65-F5344CB8AC3E}">
        <p14:creationId xmlns:p14="http://schemas.microsoft.com/office/powerpoint/2010/main" val="20377836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11C95E2-425D-4114-B7E7-8B57609EDE6E}" type="slidenum">
              <a:rPr lang="en-CA"/>
              <a:pPr/>
              <a:t>‹#›</a:t>
            </a:fld>
            <a:endParaRPr lang="en-CA"/>
          </a:p>
        </p:txBody>
      </p:sp>
    </p:spTree>
    <p:extLst>
      <p:ext uri="{BB962C8B-B14F-4D97-AF65-F5344CB8AC3E}">
        <p14:creationId xmlns:p14="http://schemas.microsoft.com/office/powerpoint/2010/main" val="38332738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F63117C-2188-4080-BB75-67A69A353EA9}" type="slidenum">
              <a:rPr lang="en-CA"/>
              <a:pPr/>
              <a:t>‹#›</a:t>
            </a:fld>
            <a:endParaRPr lang="en-CA"/>
          </a:p>
        </p:txBody>
      </p:sp>
    </p:spTree>
    <p:extLst>
      <p:ext uri="{BB962C8B-B14F-4D97-AF65-F5344CB8AC3E}">
        <p14:creationId xmlns:p14="http://schemas.microsoft.com/office/powerpoint/2010/main" val="34977425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C5CCD9D-3AAB-4DC9-B57E-55352F73D463}" type="slidenum">
              <a:rPr lang="en-CA"/>
              <a:pPr/>
              <a:t>‹#›</a:t>
            </a:fld>
            <a:endParaRPr lang="en-CA"/>
          </a:p>
        </p:txBody>
      </p:sp>
    </p:spTree>
    <p:extLst>
      <p:ext uri="{BB962C8B-B14F-4D97-AF65-F5344CB8AC3E}">
        <p14:creationId xmlns:p14="http://schemas.microsoft.com/office/powerpoint/2010/main" val="29854774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0950"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8CDE85C-7267-4764-9988-B3ED61008E06}" type="slidenum">
              <a:rPr lang="en-CA"/>
              <a:pPr/>
              <a:t>‹#›</a:t>
            </a:fld>
            <a:endParaRPr lang="en-CA"/>
          </a:p>
        </p:txBody>
      </p:sp>
    </p:spTree>
    <p:extLst>
      <p:ext uri="{BB962C8B-B14F-4D97-AF65-F5344CB8AC3E}">
        <p14:creationId xmlns:p14="http://schemas.microsoft.com/office/powerpoint/2010/main" val="4343889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6CAAA1B3-E6C9-4D07-B436-ADA16053AAE6}" type="slidenum">
              <a:rPr lang="en-CA"/>
              <a:pPr/>
              <a:t>‹#›</a:t>
            </a:fld>
            <a:endParaRPr lang="en-CA"/>
          </a:p>
        </p:txBody>
      </p:sp>
    </p:spTree>
    <p:extLst>
      <p:ext uri="{BB962C8B-B14F-4D97-AF65-F5344CB8AC3E}">
        <p14:creationId xmlns:p14="http://schemas.microsoft.com/office/powerpoint/2010/main" val="26279265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BF98547D-645B-43E4-B28F-6D918F22BAE4}" type="slidenum">
              <a:rPr lang="en-CA"/>
              <a:pPr/>
              <a:t>‹#›</a:t>
            </a:fld>
            <a:endParaRPr lang="en-CA"/>
          </a:p>
        </p:txBody>
      </p:sp>
    </p:spTree>
    <p:extLst>
      <p:ext uri="{BB962C8B-B14F-4D97-AF65-F5344CB8AC3E}">
        <p14:creationId xmlns:p14="http://schemas.microsoft.com/office/powerpoint/2010/main" val="12865913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8BC17A01-1634-4C77-B073-8E78014BD9DF}" type="slidenum">
              <a:rPr lang="en-CA"/>
              <a:pPr/>
              <a:t>‹#›</a:t>
            </a:fld>
            <a:endParaRPr lang="en-CA"/>
          </a:p>
        </p:txBody>
      </p:sp>
    </p:spTree>
    <p:extLst>
      <p:ext uri="{BB962C8B-B14F-4D97-AF65-F5344CB8AC3E}">
        <p14:creationId xmlns:p14="http://schemas.microsoft.com/office/powerpoint/2010/main" val="33410989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E90B60F-C25B-48C9-A451-B1B65033B134}" type="slidenum">
              <a:rPr lang="en-CA"/>
              <a:pPr/>
              <a:t>‹#›</a:t>
            </a:fld>
            <a:endParaRPr lang="en-CA"/>
          </a:p>
        </p:txBody>
      </p:sp>
    </p:spTree>
    <p:extLst>
      <p:ext uri="{BB962C8B-B14F-4D97-AF65-F5344CB8AC3E}">
        <p14:creationId xmlns:p14="http://schemas.microsoft.com/office/powerpoint/2010/main" val="308581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3157D78-F307-4257-98B2-116F1BFAB11C}" type="slidenum">
              <a:rPr lang="en-CA"/>
              <a:pPr/>
              <a:t>‹#›</a:t>
            </a:fld>
            <a:endParaRPr lang="en-CA"/>
          </a:p>
        </p:txBody>
      </p:sp>
    </p:spTree>
    <p:extLst>
      <p:ext uri="{BB962C8B-B14F-4D97-AF65-F5344CB8AC3E}">
        <p14:creationId xmlns:p14="http://schemas.microsoft.com/office/powerpoint/2010/main" val="11897726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6522B0B-7959-4AD1-8D1B-1C73F8108EE6}" type="slidenum">
              <a:rPr lang="en-CA"/>
              <a:pPr/>
              <a:t>‹#›</a:t>
            </a:fld>
            <a:endParaRPr lang="en-CA"/>
          </a:p>
        </p:txBody>
      </p:sp>
    </p:spTree>
    <p:extLst>
      <p:ext uri="{BB962C8B-B14F-4D97-AF65-F5344CB8AC3E}">
        <p14:creationId xmlns:p14="http://schemas.microsoft.com/office/powerpoint/2010/main" val="38432105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F000611-3D1C-4F89-8978-8DF27E3AAAEF}" type="slidenum">
              <a:rPr lang="en-CA"/>
              <a:pPr/>
              <a:t>‹#›</a:t>
            </a:fld>
            <a:endParaRPr lang="en-CA"/>
          </a:p>
        </p:txBody>
      </p:sp>
    </p:spTree>
    <p:extLst>
      <p:ext uri="{BB962C8B-B14F-4D97-AF65-F5344CB8AC3E}">
        <p14:creationId xmlns:p14="http://schemas.microsoft.com/office/powerpoint/2010/main" val="33884466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481013"/>
            <a:ext cx="22669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481013"/>
            <a:ext cx="6650037"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74DB820-5F33-40EA-91D5-D81B07C46168}" type="slidenum">
              <a:rPr lang="en-CA"/>
              <a:pPr/>
              <a:t>‹#›</a:t>
            </a:fld>
            <a:endParaRPr lang="en-CA"/>
          </a:p>
        </p:txBody>
      </p:sp>
    </p:spTree>
    <p:extLst>
      <p:ext uri="{BB962C8B-B14F-4D97-AF65-F5344CB8AC3E}">
        <p14:creationId xmlns:p14="http://schemas.microsoft.com/office/powerpoint/2010/main" val="36301517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28358FD-6C70-4520-80C1-CF8F3C051C4E}" type="slidenum">
              <a:rPr lang="en-CA"/>
              <a:pPr/>
              <a:t>‹#›</a:t>
            </a:fld>
            <a:endParaRPr lang="en-CA"/>
          </a:p>
        </p:txBody>
      </p:sp>
    </p:spTree>
    <p:extLst>
      <p:ext uri="{BB962C8B-B14F-4D97-AF65-F5344CB8AC3E}">
        <p14:creationId xmlns:p14="http://schemas.microsoft.com/office/powerpoint/2010/main" val="1759885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331BEFB-98C6-47E2-9086-510A80913C45}" type="slidenum">
              <a:rPr lang="en-CA"/>
              <a:pPr/>
              <a:t>‹#›</a:t>
            </a:fld>
            <a:endParaRPr lang="en-CA"/>
          </a:p>
        </p:txBody>
      </p:sp>
    </p:spTree>
    <p:extLst>
      <p:ext uri="{BB962C8B-B14F-4D97-AF65-F5344CB8AC3E}">
        <p14:creationId xmlns:p14="http://schemas.microsoft.com/office/powerpoint/2010/main" val="40939503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2E6B875-37F4-40F1-B805-BB057B6460F1}" type="slidenum">
              <a:rPr lang="en-CA"/>
              <a:pPr/>
              <a:t>‹#›</a:t>
            </a:fld>
            <a:endParaRPr lang="en-CA"/>
          </a:p>
        </p:txBody>
      </p:sp>
    </p:spTree>
    <p:extLst>
      <p:ext uri="{BB962C8B-B14F-4D97-AF65-F5344CB8AC3E}">
        <p14:creationId xmlns:p14="http://schemas.microsoft.com/office/powerpoint/2010/main" val="20186701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AE375F3-7ED0-4D3E-895E-1EB6ED311CAA}" type="slidenum">
              <a:rPr lang="en-CA"/>
              <a:pPr/>
              <a:t>‹#›</a:t>
            </a:fld>
            <a:endParaRPr lang="en-CA"/>
          </a:p>
        </p:txBody>
      </p:sp>
    </p:spTree>
    <p:extLst>
      <p:ext uri="{BB962C8B-B14F-4D97-AF65-F5344CB8AC3E}">
        <p14:creationId xmlns:p14="http://schemas.microsoft.com/office/powerpoint/2010/main" val="416221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098F38F0-DC39-46D3-B944-61738F51F8EE}" type="slidenum">
              <a:rPr lang="en-CA"/>
              <a:pPr/>
              <a:t>‹#›</a:t>
            </a:fld>
            <a:endParaRPr lang="en-CA"/>
          </a:p>
        </p:txBody>
      </p:sp>
    </p:spTree>
    <p:extLst>
      <p:ext uri="{BB962C8B-B14F-4D97-AF65-F5344CB8AC3E}">
        <p14:creationId xmlns:p14="http://schemas.microsoft.com/office/powerpoint/2010/main" val="7428732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987BF6F9-367D-4E68-B8F8-F3D76EA6FE73}" type="slidenum">
              <a:rPr lang="en-CA"/>
              <a:pPr/>
              <a:t>‹#›</a:t>
            </a:fld>
            <a:endParaRPr lang="en-CA"/>
          </a:p>
        </p:txBody>
      </p:sp>
    </p:spTree>
    <p:extLst>
      <p:ext uri="{BB962C8B-B14F-4D97-AF65-F5344CB8AC3E}">
        <p14:creationId xmlns:p14="http://schemas.microsoft.com/office/powerpoint/2010/main" val="23764773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F3857C5-F40E-4074-A64E-709A2B0C440E}" type="slidenum">
              <a:rPr lang="en-CA"/>
              <a:pPr/>
              <a:t>‹#›</a:t>
            </a:fld>
            <a:endParaRPr lang="en-CA"/>
          </a:p>
        </p:txBody>
      </p:sp>
    </p:spTree>
    <p:extLst>
      <p:ext uri="{BB962C8B-B14F-4D97-AF65-F5344CB8AC3E}">
        <p14:creationId xmlns:p14="http://schemas.microsoft.com/office/powerpoint/2010/main" val="4241970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1A3A3F2-BBB9-4F46-B8AC-7735E8DE3BC6}" type="slidenum">
              <a:rPr lang="en-CA"/>
              <a:pPr/>
              <a:t>‹#›</a:t>
            </a:fld>
            <a:endParaRPr lang="en-CA"/>
          </a:p>
        </p:txBody>
      </p:sp>
    </p:spTree>
    <p:extLst>
      <p:ext uri="{BB962C8B-B14F-4D97-AF65-F5344CB8AC3E}">
        <p14:creationId xmlns:p14="http://schemas.microsoft.com/office/powerpoint/2010/main" val="259500424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2EAB73E-D9C8-48A4-9784-80482EF10C9A}" type="slidenum">
              <a:rPr lang="en-CA"/>
              <a:pPr/>
              <a:t>‹#›</a:t>
            </a:fld>
            <a:endParaRPr lang="en-CA"/>
          </a:p>
        </p:txBody>
      </p:sp>
    </p:spTree>
    <p:extLst>
      <p:ext uri="{BB962C8B-B14F-4D97-AF65-F5344CB8AC3E}">
        <p14:creationId xmlns:p14="http://schemas.microsoft.com/office/powerpoint/2010/main" val="793126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73C5B20F-0FC0-432E-A87D-74629011F3C9}" type="slidenum">
              <a:rPr lang="en-CA"/>
              <a:pPr/>
              <a:t>‹#›</a:t>
            </a:fld>
            <a:endParaRPr lang="en-CA"/>
          </a:p>
        </p:txBody>
      </p:sp>
    </p:spTree>
    <p:extLst>
      <p:ext uri="{BB962C8B-B14F-4D97-AF65-F5344CB8AC3E}">
        <p14:creationId xmlns:p14="http://schemas.microsoft.com/office/powerpoint/2010/main" val="34769001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1441EF2-78BA-410B-AE87-ACA6D53865C6}" type="slidenum">
              <a:rPr lang="en-CA"/>
              <a:pPr/>
              <a:t>‹#›</a:t>
            </a:fld>
            <a:endParaRPr lang="en-CA"/>
          </a:p>
        </p:txBody>
      </p:sp>
    </p:spTree>
    <p:extLst>
      <p:ext uri="{BB962C8B-B14F-4D97-AF65-F5344CB8AC3E}">
        <p14:creationId xmlns:p14="http://schemas.microsoft.com/office/powerpoint/2010/main" val="21996395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36550"/>
            <a:ext cx="22669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36550"/>
            <a:ext cx="6650037"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6BA3599-3A2F-4C9B-85DF-82D7EC516D94}" type="slidenum">
              <a:rPr lang="en-CA"/>
              <a:pPr/>
              <a:t>‹#›</a:t>
            </a:fld>
            <a:endParaRPr lang="en-CA"/>
          </a:p>
        </p:txBody>
      </p:sp>
    </p:spTree>
    <p:extLst>
      <p:ext uri="{BB962C8B-B14F-4D97-AF65-F5344CB8AC3E}">
        <p14:creationId xmlns:p14="http://schemas.microsoft.com/office/powerpoint/2010/main" val="39208689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850D429-4A27-45E1-BEA9-BAA9D4516460}" type="slidenum">
              <a:rPr lang="en-CA"/>
              <a:pPr/>
              <a:t>‹#›</a:t>
            </a:fld>
            <a:endParaRPr lang="en-CA"/>
          </a:p>
        </p:txBody>
      </p:sp>
    </p:spTree>
    <p:extLst>
      <p:ext uri="{BB962C8B-B14F-4D97-AF65-F5344CB8AC3E}">
        <p14:creationId xmlns:p14="http://schemas.microsoft.com/office/powerpoint/2010/main" val="32486347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F90D522-2C7B-4817-91C6-D737958069CE}" type="slidenum">
              <a:rPr lang="en-CA"/>
              <a:pPr/>
              <a:t>‹#›</a:t>
            </a:fld>
            <a:endParaRPr lang="en-CA"/>
          </a:p>
        </p:txBody>
      </p:sp>
    </p:spTree>
    <p:extLst>
      <p:ext uri="{BB962C8B-B14F-4D97-AF65-F5344CB8AC3E}">
        <p14:creationId xmlns:p14="http://schemas.microsoft.com/office/powerpoint/2010/main" val="12135001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7A8B685-2847-426D-9693-71C084894FEC}" type="slidenum">
              <a:rPr lang="en-CA"/>
              <a:pPr/>
              <a:t>‹#›</a:t>
            </a:fld>
            <a:endParaRPr lang="en-CA"/>
          </a:p>
        </p:txBody>
      </p:sp>
    </p:spTree>
    <p:extLst>
      <p:ext uri="{BB962C8B-B14F-4D97-AF65-F5344CB8AC3E}">
        <p14:creationId xmlns:p14="http://schemas.microsoft.com/office/powerpoint/2010/main" val="22827757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05740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2057400"/>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56DACA51-2FC5-4FC3-B6B6-67549ADD182D}" type="slidenum">
              <a:rPr lang="en-CA"/>
              <a:pPr/>
              <a:t>‹#›</a:t>
            </a:fld>
            <a:endParaRPr lang="en-CA"/>
          </a:p>
        </p:txBody>
      </p:sp>
    </p:spTree>
    <p:extLst>
      <p:ext uri="{BB962C8B-B14F-4D97-AF65-F5344CB8AC3E}">
        <p14:creationId xmlns:p14="http://schemas.microsoft.com/office/powerpoint/2010/main" val="23821666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1B224FB-E87D-4D57-8794-2FBE12DAC176}" type="slidenum">
              <a:rPr lang="en-CA"/>
              <a:pPr/>
              <a:t>‹#›</a:t>
            </a:fld>
            <a:endParaRPr lang="en-CA"/>
          </a:p>
        </p:txBody>
      </p:sp>
    </p:spTree>
    <p:extLst>
      <p:ext uri="{BB962C8B-B14F-4D97-AF65-F5344CB8AC3E}">
        <p14:creationId xmlns:p14="http://schemas.microsoft.com/office/powerpoint/2010/main" val="33266726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BB0FAC65-1EDA-4A63-8C03-7C2FAD963D51}" type="slidenum">
              <a:rPr lang="en-CA"/>
              <a:pPr/>
              <a:t>‹#›</a:t>
            </a:fld>
            <a:endParaRPr lang="en-CA"/>
          </a:p>
        </p:txBody>
      </p:sp>
    </p:spTree>
    <p:extLst>
      <p:ext uri="{BB962C8B-B14F-4D97-AF65-F5344CB8AC3E}">
        <p14:creationId xmlns:p14="http://schemas.microsoft.com/office/powerpoint/2010/main" val="234664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CA"/>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CA"/>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D5ABD4BE-104F-441B-98EE-D2E74B30C873}" type="slidenum">
              <a:rPr lang="en-CA"/>
              <a:pPr/>
              <a:t>‹#›</a:t>
            </a:fld>
            <a:endParaRPr lang="en-CA"/>
          </a:p>
        </p:txBody>
      </p:sp>
    </p:spTree>
    <p:extLst>
      <p:ext uri="{BB962C8B-B14F-4D97-AF65-F5344CB8AC3E}">
        <p14:creationId xmlns:p14="http://schemas.microsoft.com/office/powerpoint/2010/main" val="15142447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03788B9A-0EE4-4D8D-99C0-20DABD924E87}" type="slidenum">
              <a:rPr lang="en-CA"/>
              <a:pPr/>
              <a:t>‹#›</a:t>
            </a:fld>
            <a:endParaRPr lang="en-CA"/>
          </a:p>
        </p:txBody>
      </p:sp>
    </p:spTree>
    <p:extLst>
      <p:ext uri="{BB962C8B-B14F-4D97-AF65-F5344CB8AC3E}">
        <p14:creationId xmlns:p14="http://schemas.microsoft.com/office/powerpoint/2010/main" val="36473514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A565DAE-2F13-4241-8173-99EFF79122F2}" type="slidenum">
              <a:rPr lang="en-CA"/>
              <a:pPr/>
              <a:t>‹#›</a:t>
            </a:fld>
            <a:endParaRPr lang="en-CA"/>
          </a:p>
        </p:txBody>
      </p:sp>
    </p:spTree>
    <p:extLst>
      <p:ext uri="{BB962C8B-B14F-4D97-AF65-F5344CB8AC3E}">
        <p14:creationId xmlns:p14="http://schemas.microsoft.com/office/powerpoint/2010/main" val="31913825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5F8D8E96-AD34-4366-940D-B461F2045F1D}" type="slidenum">
              <a:rPr lang="en-CA"/>
              <a:pPr/>
              <a:t>‹#›</a:t>
            </a:fld>
            <a:endParaRPr lang="en-CA"/>
          </a:p>
        </p:txBody>
      </p:sp>
    </p:spTree>
    <p:extLst>
      <p:ext uri="{BB962C8B-B14F-4D97-AF65-F5344CB8AC3E}">
        <p14:creationId xmlns:p14="http://schemas.microsoft.com/office/powerpoint/2010/main" val="30401767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75BFDB1-B27F-441A-A338-4A4A1648F93A}" type="slidenum">
              <a:rPr lang="en-CA"/>
              <a:pPr/>
              <a:t>‹#›</a:t>
            </a:fld>
            <a:endParaRPr lang="en-CA"/>
          </a:p>
        </p:txBody>
      </p:sp>
    </p:spTree>
    <p:extLst>
      <p:ext uri="{BB962C8B-B14F-4D97-AF65-F5344CB8AC3E}">
        <p14:creationId xmlns:p14="http://schemas.microsoft.com/office/powerpoint/2010/main" val="14926667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74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74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2E890E0-C1C1-43B4-8921-EDC8E9684D17}" type="slidenum">
              <a:rPr lang="en-CA"/>
              <a:pPr/>
              <a:t>‹#›</a:t>
            </a:fld>
            <a:endParaRPr lang="en-CA"/>
          </a:p>
        </p:txBody>
      </p:sp>
    </p:spTree>
    <p:extLst>
      <p:ext uri="{BB962C8B-B14F-4D97-AF65-F5344CB8AC3E}">
        <p14:creationId xmlns:p14="http://schemas.microsoft.com/office/powerpoint/2010/main" val="38974997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22DEA97-79B8-41BA-921A-431FA920E62E}" type="slidenum">
              <a:rPr lang="en-CA"/>
              <a:pPr/>
              <a:t>‹#›</a:t>
            </a:fld>
            <a:endParaRPr lang="en-CA"/>
          </a:p>
        </p:txBody>
      </p:sp>
    </p:spTree>
    <p:extLst>
      <p:ext uri="{BB962C8B-B14F-4D97-AF65-F5344CB8AC3E}">
        <p14:creationId xmlns:p14="http://schemas.microsoft.com/office/powerpoint/2010/main" val="40105221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7B205A2-CEB9-4C82-B125-E97234A3B690}" type="slidenum">
              <a:rPr lang="en-CA"/>
              <a:pPr/>
              <a:t>‹#›</a:t>
            </a:fld>
            <a:endParaRPr lang="en-CA"/>
          </a:p>
        </p:txBody>
      </p:sp>
    </p:spTree>
    <p:extLst>
      <p:ext uri="{BB962C8B-B14F-4D97-AF65-F5344CB8AC3E}">
        <p14:creationId xmlns:p14="http://schemas.microsoft.com/office/powerpoint/2010/main" val="27195737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961CCBE-1DDE-4BAE-A36B-D8B66B54766F}" type="slidenum">
              <a:rPr lang="en-CA"/>
              <a:pPr/>
              <a:t>‹#›</a:t>
            </a:fld>
            <a:endParaRPr lang="en-CA"/>
          </a:p>
        </p:txBody>
      </p:sp>
    </p:spTree>
    <p:extLst>
      <p:ext uri="{BB962C8B-B14F-4D97-AF65-F5344CB8AC3E}">
        <p14:creationId xmlns:p14="http://schemas.microsoft.com/office/powerpoint/2010/main" val="41430011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535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2165350"/>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E2EBEA1-CED9-40A6-B811-8EB65DE54CA1}" type="slidenum">
              <a:rPr lang="en-CA"/>
              <a:pPr/>
              <a:t>‹#›</a:t>
            </a:fld>
            <a:endParaRPr lang="en-CA"/>
          </a:p>
        </p:txBody>
      </p:sp>
    </p:spTree>
    <p:extLst>
      <p:ext uri="{BB962C8B-B14F-4D97-AF65-F5344CB8AC3E}">
        <p14:creationId xmlns:p14="http://schemas.microsoft.com/office/powerpoint/2010/main" val="33982003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7C8BC490-2419-4BC3-8C7C-4823A6CAEBA1}" type="slidenum">
              <a:rPr lang="en-CA"/>
              <a:pPr/>
              <a:t>‹#›</a:t>
            </a:fld>
            <a:endParaRPr lang="en-CA"/>
          </a:p>
        </p:txBody>
      </p:sp>
    </p:spTree>
    <p:extLst>
      <p:ext uri="{BB962C8B-B14F-4D97-AF65-F5344CB8AC3E}">
        <p14:creationId xmlns:p14="http://schemas.microsoft.com/office/powerpoint/2010/main" val="1646679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F3B8C46-9F58-4DAA-AD7B-B20FF2293035}" type="slidenum">
              <a:rPr lang="en-US"/>
              <a:pPr/>
              <a:t>‹#›</a:t>
            </a:fld>
            <a:endParaRPr lang="en-US"/>
          </a:p>
        </p:txBody>
      </p:sp>
    </p:spTree>
    <p:extLst>
      <p:ext uri="{BB962C8B-B14F-4D97-AF65-F5344CB8AC3E}">
        <p14:creationId xmlns:p14="http://schemas.microsoft.com/office/powerpoint/2010/main" val="40855596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6A207DBD-E6B5-4438-AD76-B63A149FDC55}" type="slidenum">
              <a:rPr lang="en-CA"/>
              <a:pPr/>
              <a:t>‹#›</a:t>
            </a:fld>
            <a:endParaRPr lang="en-CA"/>
          </a:p>
        </p:txBody>
      </p:sp>
    </p:spTree>
    <p:extLst>
      <p:ext uri="{BB962C8B-B14F-4D97-AF65-F5344CB8AC3E}">
        <p14:creationId xmlns:p14="http://schemas.microsoft.com/office/powerpoint/2010/main" val="16004624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97700CB-76C9-4FB9-B282-E98CD68267BC}" type="slidenum">
              <a:rPr lang="en-CA"/>
              <a:pPr/>
              <a:t>‹#›</a:t>
            </a:fld>
            <a:endParaRPr lang="en-CA"/>
          </a:p>
        </p:txBody>
      </p:sp>
    </p:spTree>
    <p:extLst>
      <p:ext uri="{BB962C8B-B14F-4D97-AF65-F5344CB8AC3E}">
        <p14:creationId xmlns:p14="http://schemas.microsoft.com/office/powerpoint/2010/main" val="40576943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A6200CE-C241-4874-B9C1-202B72B15FDC}" type="slidenum">
              <a:rPr lang="en-CA"/>
              <a:pPr/>
              <a:t>‹#›</a:t>
            </a:fld>
            <a:endParaRPr lang="en-CA"/>
          </a:p>
        </p:txBody>
      </p:sp>
    </p:spTree>
    <p:extLst>
      <p:ext uri="{BB962C8B-B14F-4D97-AF65-F5344CB8AC3E}">
        <p14:creationId xmlns:p14="http://schemas.microsoft.com/office/powerpoint/2010/main" val="22031531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8180F880-DA6F-4317-A2B9-8F9E9EF735A4}" type="slidenum">
              <a:rPr lang="en-CA"/>
              <a:pPr/>
              <a:t>‹#›</a:t>
            </a:fld>
            <a:endParaRPr lang="en-CA"/>
          </a:p>
        </p:txBody>
      </p:sp>
    </p:spTree>
    <p:extLst>
      <p:ext uri="{BB962C8B-B14F-4D97-AF65-F5344CB8AC3E}">
        <p14:creationId xmlns:p14="http://schemas.microsoft.com/office/powerpoint/2010/main" val="350685305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6C348CD-E062-45BA-AE76-254434D2DE94}" type="slidenum">
              <a:rPr lang="en-CA"/>
              <a:pPr/>
              <a:t>‹#›</a:t>
            </a:fld>
            <a:endParaRPr lang="en-CA"/>
          </a:p>
        </p:txBody>
      </p:sp>
    </p:spTree>
    <p:extLst>
      <p:ext uri="{BB962C8B-B14F-4D97-AF65-F5344CB8AC3E}">
        <p14:creationId xmlns:p14="http://schemas.microsoft.com/office/powerpoint/2010/main" val="10296398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51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85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449C4D3-16C5-4044-B6E8-E1628537D9D6}" type="slidenum">
              <a:rPr lang="en-CA"/>
              <a:pPr/>
              <a:t>‹#›</a:t>
            </a:fld>
            <a:endParaRPr lang="en-CA"/>
          </a:p>
        </p:txBody>
      </p:sp>
    </p:spTree>
    <p:extLst>
      <p:ext uri="{BB962C8B-B14F-4D97-AF65-F5344CB8AC3E}">
        <p14:creationId xmlns:p14="http://schemas.microsoft.com/office/powerpoint/2010/main" val="203542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5F21A11-2598-4BFF-A260-C92ED2F3AC38}" type="slidenum">
              <a:rPr lang="en-CA"/>
              <a:pPr/>
              <a:t>‹#›</a:t>
            </a:fld>
            <a:endParaRPr lang="en-CA"/>
          </a:p>
        </p:txBody>
      </p:sp>
    </p:spTree>
    <p:extLst>
      <p:ext uri="{BB962C8B-B14F-4D97-AF65-F5344CB8AC3E}">
        <p14:creationId xmlns:p14="http://schemas.microsoft.com/office/powerpoint/2010/main" val="15157063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5831349-9AAE-4FBA-8E92-CD09D72D7926}" type="slidenum">
              <a:rPr lang="en-CA"/>
              <a:pPr/>
              <a:t>‹#›</a:t>
            </a:fld>
            <a:endParaRPr lang="en-CA"/>
          </a:p>
        </p:txBody>
      </p:sp>
    </p:spTree>
    <p:extLst>
      <p:ext uri="{BB962C8B-B14F-4D97-AF65-F5344CB8AC3E}">
        <p14:creationId xmlns:p14="http://schemas.microsoft.com/office/powerpoint/2010/main" val="37872451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04E0650-A533-4C81-93CD-447CE9E0CB1D}" type="slidenum">
              <a:rPr lang="en-CA"/>
              <a:pPr/>
              <a:t>‹#›</a:t>
            </a:fld>
            <a:endParaRPr lang="en-CA"/>
          </a:p>
        </p:txBody>
      </p:sp>
    </p:spTree>
    <p:extLst>
      <p:ext uri="{BB962C8B-B14F-4D97-AF65-F5344CB8AC3E}">
        <p14:creationId xmlns:p14="http://schemas.microsoft.com/office/powerpoint/2010/main" val="85571625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792163"/>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792163"/>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756F2DB3-79DE-4EDB-B082-8B80C7C0D930}" type="slidenum">
              <a:rPr lang="en-CA"/>
              <a:pPr/>
              <a:t>‹#›</a:t>
            </a:fld>
            <a:endParaRPr lang="en-CA"/>
          </a:p>
        </p:txBody>
      </p:sp>
    </p:spTree>
    <p:extLst>
      <p:ext uri="{BB962C8B-B14F-4D97-AF65-F5344CB8AC3E}">
        <p14:creationId xmlns:p14="http://schemas.microsoft.com/office/powerpoint/2010/main" val="3453404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107BD2-C79B-484F-BB26-8702C52EDD4E}" type="slidenum">
              <a:rPr lang="en-US"/>
              <a:pPr/>
              <a:t>‹#›</a:t>
            </a:fld>
            <a:endParaRPr lang="en-US"/>
          </a:p>
        </p:txBody>
      </p:sp>
    </p:spTree>
    <p:extLst>
      <p:ext uri="{BB962C8B-B14F-4D97-AF65-F5344CB8AC3E}">
        <p14:creationId xmlns:p14="http://schemas.microsoft.com/office/powerpoint/2010/main" val="395778414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A4FBF26F-8DF4-4A74-8388-ACE019918AF7}" type="slidenum">
              <a:rPr lang="en-CA"/>
              <a:pPr/>
              <a:t>‹#›</a:t>
            </a:fld>
            <a:endParaRPr lang="en-CA"/>
          </a:p>
        </p:txBody>
      </p:sp>
    </p:spTree>
    <p:extLst>
      <p:ext uri="{BB962C8B-B14F-4D97-AF65-F5344CB8AC3E}">
        <p14:creationId xmlns:p14="http://schemas.microsoft.com/office/powerpoint/2010/main" val="328038970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C23F077A-360D-4F5E-9DF2-F900CF913B21}" type="slidenum">
              <a:rPr lang="en-CA"/>
              <a:pPr/>
              <a:t>‹#›</a:t>
            </a:fld>
            <a:endParaRPr lang="en-CA"/>
          </a:p>
        </p:txBody>
      </p:sp>
    </p:spTree>
    <p:extLst>
      <p:ext uri="{BB962C8B-B14F-4D97-AF65-F5344CB8AC3E}">
        <p14:creationId xmlns:p14="http://schemas.microsoft.com/office/powerpoint/2010/main" val="3109484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071A6BB0-AF87-43AD-B331-E746F4192B29}" type="slidenum">
              <a:rPr lang="en-CA"/>
              <a:pPr/>
              <a:t>‹#›</a:t>
            </a:fld>
            <a:endParaRPr lang="en-CA"/>
          </a:p>
        </p:txBody>
      </p:sp>
    </p:spTree>
    <p:extLst>
      <p:ext uri="{BB962C8B-B14F-4D97-AF65-F5344CB8AC3E}">
        <p14:creationId xmlns:p14="http://schemas.microsoft.com/office/powerpoint/2010/main" val="36154262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1A3FB56E-DDB5-41D2-AC32-EB742FDE4CA6}" type="slidenum">
              <a:rPr lang="en-CA"/>
              <a:pPr/>
              <a:t>‹#›</a:t>
            </a:fld>
            <a:endParaRPr lang="en-CA"/>
          </a:p>
        </p:txBody>
      </p:sp>
    </p:spTree>
    <p:extLst>
      <p:ext uri="{BB962C8B-B14F-4D97-AF65-F5344CB8AC3E}">
        <p14:creationId xmlns:p14="http://schemas.microsoft.com/office/powerpoint/2010/main" val="17749464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ECE8FF7-7384-453C-BE20-15F341A4BCC4}" type="slidenum">
              <a:rPr lang="en-CA"/>
              <a:pPr/>
              <a:t>‹#›</a:t>
            </a:fld>
            <a:endParaRPr lang="en-CA"/>
          </a:p>
        </p:txBody>
      </p:sp>
    </p:spTree>
    <p:extLst>
      <p:ext uri="{BB962C8B-B14F-4D97-AF65-F5344CB8AC3E}">
        <p14:creationId xmlns:p14="http://schemas.microsoft.com/office/powerpoint/2010/main" val="21354982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14836FA-89D2-476B-B6F2-2D40D0199912}" type="slidenum">
              <a:rPr lang="en-CA"/>
              <a:pPr/>
              <a:t>‹#›</a:t>
            </a:fld>
            <a:endParaRPr lang="en-CA"/>
          </a:p>
        </p:txBody>
      </p:sp>
    </p:spTree>
    <p:extLst>
      <p:ext uri="{BB962C8B-B14F-4D97-AF65-F5344CB8AC3E}">
        <p14:creationId xmlns:p14="http://schemas.microsoft.com/office/powerpoint/2010/main" val="22267919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92163"/>
            <a:ext cx="2266950" cy="6694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792163"/>
            <a:ext cx="6650037" cy="6694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B4744D6-C004-40E4-A75B-0D4EDC08E27B}" type="slidenum">
              <a:rPr lang="en-CA"/>
              <a:pPr/>
              <a:t>‹#›</a:t>
            </a:fld>
            <a:endParaRPr lang="en-CA"/>
          </a:p>
        </p:txBody>
      </p:sp>
    </p:spTree>
    <p:extLst>
      <p:ext uri="{BB962C8B-B14F-4D97-AF65-F5344CB8AC3E}">
        <p14:creationId xmlns:p14="http://schemas.microsoft.com/office/powerpoint/2010/main" val="6899888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21B5A6B-A66C-4738-BA53-4990EF7A1D7E}" type="slidenum">
              <a:rPr lang="en-CA"/>
              <a:pPr/>
              <a:t>‹#›</a:t>
            </a:fld>
            <a:endParaRPr lang="en-CA"/>
          </a:p>
        </p:txBody>
      </p:sp>
    </p:spTree>
    <p:extLst>
      <p:ext uri="{BB962C8B-B14F-4D97-AF65-F5344CB8AC3E}">
        <p14:creationId xmlns:p14="http://schemas.microsoft.com/office/powerpoint/2010/main" val="12129966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C4CF9D4-0176-4DF6-8929-E282C737E07C}" type="slidenum">
              <a:rPr lang="en-CA"/>
              <a:pPr/>
              <a:t>‹#›</a:t>
            </a:fld>
            <a:endParaRPr lang="en-CA"/>
          </a:p>
        </p:txBody>
      </p:sp>
    </p:spTree>
    <p:extLst>
      <p:ext uri="{BB962C8B-B14F-4D97-AF65-F5344CB8AC3E}">
        <p14:creationId xmlns:p14="http://schemas.microsoft.com/office/powerpoint/2010/main" val="377307863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5DB9FCF-C785-4363-8328-5E7AF949AAB8}" type="slidenum">
              <a:rPr lang="en-CA"/>
              <a:pPr/>
              <a:t>‹#›</a:t>
            </a:fld>
            <a:endParaRPr lang="en-CA"/>
          </a:p>
        </p:txBody>
      </p:sp>
    </p:spTree>
    <p:extLst>
      <p:ext uri="{BB962C8B-B14F-4D97-AF65-F5344CB8AC3E}">
        <p14:creationId xmlns:p14="http://schemas.microsoft.com/office/powerpoint/2010/main" val="2236754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9D0852B-F608-4B9F-B878-378CABCE7BBB}" type="slidenum">
              <a:rPr lang="en-US"/>
              <a:pPr/>
              <a:t>‹#›</a:t>
            </a:fld>
            <a:endParaRPr lang="en-US"/>
          </a:p>
        </p:txBody>
      </p:sp>
    </p:spTree>
    <p:extLst>
      <p:ext uri="{BB962C8B-B14F-4D97-AF65-F5344CB8AC3E}">
        <p14:creationId xmlns:p14="http://schemas.microsoft.com/office/powerpoint/2010/main" val="285927272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62412"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984375"/>
            <a:ext cx="40640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FDB974FC-4D00-4B45-A0E1-80D49E07A85B}" type="slidenum">
              <a:rPr lang="en-CA"/>
              <a:pPr/>
              <a:t>‹#›</a:t>
            </a:fld>
            <a:endParaRPr lang="en-CA"/>
          </a:p>
        </p:txBody>
      </p:sp>
    </p:spTree>
    <p:extLst>
      <p:ext uri="{BB962C8B-B14F-4D97-AF65-F5344CB8AC3E}">
        <p14:creationId xmlns:p14="http://schemas.microsoft.com/office/powerpoint/2010/main" val="5438212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EEC6332A-F775-4438-96C5-BE91BAB1E63D}" type="slidenum">
              <a:rPr lang="en-CA"/>
              <a:pPr/>
              <a:t>‹#›</a:t>
            </a:fld>
            <a:endParaRPr lang="en-CA"/>
          </a:p>
        </p:txBody>
      </p:sp>
    </p:spTree>
    <p:extLst>
      <p:ext uri="{BB962C8B-B14F-4D97-AF65-F5344CB8AC3E}">
        <p14:creationId xmlns:p14="http://schemas.microsoft.com/office/powerpoint/2010/main" val="184139235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8C652F2D-2D12-40E6-B381-E4C426CBE3FB}" type="slidenum">
              <a:rPr lang="en-CA"/>
              <a:pPr/>
              <a:t>‹#›</a:t>
            </a:fld>
            <a:endParaRPr lang="en-CA"/>
          </a:p>
        </p:txBody>
      </p:sp>
    </p:spTree>
    <p:extLst>
      <p:ext uri="{BB962C8B-B14F-4D97-AF65-F5344CB8AC3E}">
        <p14:creationId xmlns:p14="http://schemas.microsoft.com/office/powerpoint/2010/main" val="26725885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2DCFCE31-9237-4FFF-9325-716EE4C13C2B}" type="slidenum">
              <a:rPr lang="en-CA"/>
              <a:pPr/>
              <a:t>‹#›</a:t>
            </a:fld>
            <a:endParaRPr lang="en-CA"/>
          </a:p>
        </p:txBody>
      </p:sp>
    </p:spTree>
    <p:extLst>
      <p:ext uri="{BB962C8B-B14F-4D97-AF65-F5344CB8AC3E}">
        <p14:creationId xmlns:p14="http://schemas.microsoft.com/office/powerpoint/2010/main" val="39673518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71771F1-78B5-473D-90DF-356049988C59}" type="slidenum">
              <a:rPr lang="en-CA"/>
              <a:pPr/>
              <a:t>‹#›</a:t>
            </a:fld>
            <a:endParaRPr lang="en-CA"/>
          </a:p>
        </p:txBody>
      </p:sp>
    </p:spTree>
    <p:extLst>
      <p:ext uri="{BB962C8B-B14F-4D97-AF65-F5344CB8AC3E}">
        <p14:creationId xmlns:p14="http://schemas.microsoft.com/office/powerpoint/2010/main" val="24992370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D203CA6-1071-4B9B-AC73-22A0051CEF18}" type="slidenum">
              <a:rPr lang="en-CA"/>
              <a:pPr/>
              <a:t>‹#›</a:t>
            </a:fld>
            <a:endParaRPr lang="en-CA"/>
          </a:p>
        </p:txBody>
      </p:sp>
    </p:spTree>
    <p:extLst>
      <p:ext uri="{BB962C8B-B14F-4D97-AF65-F5344CB8AC3E}">
        <p14:creationId xmlns:p14="http://schemas.microsoft.com/office/powerpoint/2010/main" val="104139069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2E9587E-1635-4650-9FD5-58F32E2C33E1}" type="slidenum">
              <a:rPr lang="en-CA"/>
              <a:pPr/>
              <a:t>‹#›</a:t>
            </a:fld>
            <a:endParaRPr lang="en-CA"/>
          </a:p>
        </p:txBody>
      </p:sp>
    </p:spTree>
    <p:extLst>
      <p:ext uri="{BB962C8B-B14F-4D97-AF65-F5344CB8AC3E}">
        <p14:creationId xmlns:p14="http://schemas.microsoft.com/office/powerpoint/2010/main" val="51189523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54038"/>
            <a:ext cx="2159000" cy="6951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7775" cy="6951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5241B0E-EE35-48FD-8D4E-CE96FA49415A}" type="slidenum">
              <a:rPr lang="en-CA"/>
              <a:pPr/>
              <a:t>‹#›</a:t>
            </a:fld>
            <a:endParaRPr lang="en-CA"/>
          </a:p>
        </p:txBody>
      </p:sp>
    </p:spTree>
    <p:extLst>
      <p:ext uri="{BB962C8B-B14F-4D97-AF65-F5344CB8AC3E}">
        <p14:creationId xmlns:p14="http://schemas.microsoft.com/office/powerpoint/2010/main" val="328726648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74CA016-1ECE-40DC-80D3-06C1DB33CBFF}" type="slidenum">
              <a:rPr lang="en-CA"/>
              <a:pPr/>
              <a:t>‹#›</a:t>
            </a:fld>
            <a:endParaRPr lang="en-CA"/>
          </a:p>
        </p:txBody>
      </p:sp>
    </p:spTree>
    <p:extLst>
      <p:ext uri="{BB962C8B-B14F-4D97-AF65-F5344CB8AC3E}">
        <p14:creationId xmlns:p14="http://schemas.microsoft.com/office/powerpoint/2010/main" val="29266903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560230C-587C-4B88-8808-14A0F356B29E}" type="slidenum">
              <a:rPr lang="en-CA"/>
              <a:pPr/>
              <a:t>‹#›</a:t>
            </a:fld>
            <a:endParaRPr lang="en-CA"/>
          </a:p>
        </p:txBody>
      </p:sp>
    </p:spTree>
    <p:extLst>
      <p:ext uri="{BB962C8B-B14F-4D97-AF65-F5344CB8AC3E}">
        <p14:creationId xmlns:p14="http://schemas.microsoft.com/office/powerpoint/2010/main" val="788231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79613"/>
            <a:ext cx="4062412"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979613"/>
            <a:ext cx="40640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ED9A17B-FA3D-4628-BBA6-A827642FCFE0}" type="slidenum">
              <a:rPr lang="en-US"/>
              <a:pPr/>
              <a:t>‹#›</a:t>
            </a:fld>
            <a:endParaRPr lang="en-US"/>
          </a:p>
        </p:txBody>
      </p:sp>
    </p:spTree>
    <p:extLst>
      <p:ext uri="{BB962C8B-B14F-4D97-AF65-F5344CB8AC3E}">
        <p14:creationId xmlns:p14="http://schemas.microsoft.com/office/powerpoint/2010/main" val="29715526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FC19A44-A1C7-42A0-8F3F-4B85CC681C2E}" type="slidenum">
              <a:rPr lang="en-CA"/>
              <a:pPr/>
              <a:t>‹#›</a:t>
            </a:fld>
            <a:endParaRPr lang="en-CA"/>
          </a:p>
        </p:txBody>
      </p:sp>
    </p:spTree>
    <p:extLst>
      <p:ext uri="{BB962C8B-B14F-4D97-AF65-F5344CB8AC3E}">
        <p14:creationId xmlns:p14="http://schemas.microsoft.com/office/powerpoint/2010/main" val="17805851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3975"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0555799-DD55-4407-A5C9-EC7B1FF30F74}" type="slidenum">
              <a:rPr lang="en-CA"/>
              <a:pPr/>
              <a:t>‹#›</a:t>
            </a:fld>
            <a:endParaRPr lang="en-CA"/>
          </a:p>
        </p:txBody>
      </p:sp>
    </p:spTree>
    <p:extLst>
      <p:ext uri="{BB962C8B-B14F-4D97-AF65-F5344CB8AC3E}">
        <p14:creationId xmlns:p14="http://schemas.microsoft.com/office/powerpoint/2010/main" val="215686047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105A73AC-FFA6-441A-AE64-8FEBBAA62B26}" type="slidenum">
              <a:rPr lang="en-CA"/>
              <a:pPr/>
              <a:t>‹#›</a:t>
            </a:fld>
            <a:endParaRPr lang="en-CA"/>
          </a:p>
        </p:txBody>
      </p:sp>
    </p:spTree>
    <p:extLst>
      <p:ext uri="{BB962C8B-B14F-4D97-AF65-F5344CB8AC3E}">
        <p14:creationId xmlns:p14="http://schemas.microsoft.com/office/powerpoint/2010/main" val="26969519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750DF2A9-E79A-4B35-9E84-6662ED0AC679}" type="slidenum">
              <a:rPr lang="en-CA"/>
              <a:pPr/>
              <a:t>‹#›</a:t>
            </a:fld>
            <a:endParaRPr lang="en-CA"/>
          </a:p>
        </p:txBody>
      </p:sp>
    </p:spTree>
    <p:extLst>
      <p:ext uri="{BB962C8B-B14F-4D97-AF65-F5344CB8AC3E}">
        <p14:creationId xmlns:p14="http://schemas.microsoft.com/office/powerpoint/2010/main" val="10089720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5635B77-DF5A-40DB-95BB-18BCCDA709E5}" type="slidenum">
              <a:rPr lang="en-CA"/>
              <a:pPr/>
              <a:t>‹#›</a:t>
            </a:fld>
            <a:endParaRPr lang="en-CA"/>
          </a:p>
        </p:txBody>
      </p:sp>
    </p:spTree>
    <p:extLst>
      <p:ext uri="{BB962C8B-B14F-4D97-AF65-F5344CB8AC3E}">
        <p14:creationId xmlns:p14="http://schemas.microsoft.com/office/powerpoint/2010/main" val="24348983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14B3115-C349-4B5D-89ED-62A694928BF5}" type="slidenum">
              <a:rPr lang="en-CA"/>
              <a:pPr/>
              <a:t>‹#›</a:t>
            </a:fld>
            <a:endParaRPr lang="en-CA"/>
          </a:p>
        </p:txBody>
      </p:sp>
    </p:spTree>
    <p:extLst>
      <p:ext uri="{BB962C8B-B14F-4D97-AF65-F5344CB8AC3E}">
        <p14:creationId xmlns:p14="http://schemas.microsoft.com/office/powerpoint/2010/main" val="264200406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7E9CE946-BD70-4951-9060-CC95C19ABFA3}" type="slidenum">
              <a:rPr lang="en-CA"/>
              <a:pPr/>
              <a:t>‹#›</a:t>
            </a:fld>
            <a:endParaRPr lang="en-CA"/>
          </a:p>
        </p:txBody>
      </p:sp>
    </p:spTree>
    <p:extLst>
      <p:ext uri="{BB962C8B-B14F-4D97-AF65-F5344CB8AC3E}">
        <p14:creationId xmlns:p14="http://schemas.microsoft.com/office/powerpoint/2010/main" val="6984523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63EDAE3-F63E-479B-939F-839B1DECF1B6}" type="slidenum">
              <a:rPr lang="en-CA"/>
              <a:pPr/>
              <a:t>‹#›</a:t>
            </a:fld>
            <a:endParaRPr lang="en-CA"/>
          </a:p>
        </p:txBody>
      </p:sp>
    </p:spTree>
    <p:extLst>
      <p:ext uri="{BB962C8B-B14F-4D97-AF65-F5344CB8AC3E}">
        <p14:creationId xmlns:p14="http://schemas.microsoft.com/office/powerpoint/2010/main" val="10667633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539750"/>
            <a:ext cx="2266950" cy="6361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539750"/>
            <a:ext cx="6650038" cy="636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7615FCF-0AAF-421D-8751-9AFE7E85B7C9}" type="slidenum">
              <a:rPr lang="en-CA"/>
              <a:pPr/>
              <a:t>‹#›</a:t>
            </a:fld>
            <a:endParaRPr lang="en-CA"/>
          </a:p>
        </p:txBody>
      </p:sp>
    </p:spTree>
    <p:extLst>
      <p:ext uri="{BB962C8B-B14F-4D97-AF65-F5344CB8AC3E}">
        <p14:creationId xmlns:p14="http://schemas.microsoft.com/office/powerpoint/2010/main" val="397715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6932C7E-8A09-4C47-912A-30408E6F69FF}" type="slidenum">
              <a:rPr lang="en-US"/>
              <a:pPr/>
              <a:t>‹#›</a:t>
            </a:fld>
            <a:endParaRPr lang="en-US"/>
          </a:p>
        </p:txBody>
      </p:sp>
    </p:spTree>
    <p:extLst>
      <p:ext uri="{BB962C8B-B14F-4D97-AF65-F5344CB8AC3E}">
        <p14:creationId xmlns:p14="http://schemas.microsoft.com/office/powerpoint/2010/main" val="248613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E1374D8-8B06-4001-9794-0E0120F3D8C1}" type="slidenum">
              <a:rPr lang="en-CA"/>
              <a:pPr/>
              <a:t>‹#›</a:t>
            </a:fld>
            <a:endParaRPr lang="en-CA"/>
          </a:p>
        </p:txBody>
      </p:sp>
    </p:spTree>
    <p:extLst>
      <p:ext uri="{BB962C8B-B14F-4D97-AF65-F5344CB8AC3E}">
        <p14:creationId xmlns:p14="http://schemas.microsoft.com/office/powerpoint/2010/main" val="411447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A7B263C-5108-42D8-8797-F66868A36FA7}" type="slidenum">
              <a:rPr lang="en-US"/>
              <a:pPr/>
              <a:t>‹#›</a:t>
            </a:fld>
            <a:endParaRPr lang="en-US"/>
          </a:p>
        </p:txBody>
      </p:sp>
    </p:spTree>
    <p:extLst>
      <p:ext uri="{BB962C8B-B14F-4D97-AF65-F5344CB8AC3E}">
        <p14:creationId xmlns:p14="http://schemas.microsoft.com/office/powerpoint/2010/main" val="317891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E7CCE69-2377-4879-94EF-2B1E63BA51EA}" type="slidenum">
              <a:rPr lang="en-US"/>
              <a:pPr/>
              <a:t>‹#›</a:t>
            </a:fld>
            <a:endParaRPr lang="en-US"/>
          </a:p>
        </p:txBody>
      </p:sp>
    </p:spTree>
    <p:extLst>
      <p:ext uri="{BB962C8B-B14F-4D97-AF65-F5344CB8AC3E}">
        <p14:creationId xmlns:p14="http://schemas.microsoft.com/office/powerpoint/2010/main" val="1800289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4F6C29B-C74C-4428-BFBE-00B22A9D3B8F}" type="slidenum">
              <a:rPr lang="en-US"/>
              <a:pPr/>
              <a:t>‹#›</a:t>
            </a:fld>
            <a:endParaRPr lang="en-US"/>
          </a:p>
        </p:txBody>
      </p:sp>
    </p:spTree>
    <p:extLst>
      <p:ext uri="{BB962C8B-B14F-4D97-AF65-F5344CB8AC3E}">
        <p14:creationId xmlns:p14="http://schemas.microsoft.com/office/powerpoint/2010/main" val="4274683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C9125A0-DBDD-49F7-B039-7F2975AB23CB}" type="slidenum">
              <a:rPr lang="en-US"/>
              <a:pPr/>
              <a:t>‹#›</a:t>
            </a:fld>
            <a:endParaRPr lang="en-US"/>
          </a:p>
        </p:txBody>
      </p:sp>
    </p:spTree>
    <p:extLst>
      <p:ext uri="{BB962C8B-B14F-4D97-AF65-F5344CB8AC3E}">
        <p14:creationId xmlns:p14="http://schemas.microsoft.com/office/powerpoint/2010/main" val="4045882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A8812E9-385E-4A5F-B956-84484BBE380E}" type="slidenum">
              <a:rPr lang="en-US"/>
              <a:pPr/>
              <a:t>‹#›</a:t>
            </a:fld>
            <a:endParaRPr lang="en-US"/>
          </a:p>
        </p:txBody>
      </p:sp>
    </p:spTree>
    <p:extLst>
      <p:ext uri="{BB962C8B-B14F-4D97-AF65-F5344CB8AC3E}">
        <p14:creationId xmlns:p14="http://schemas.microsoft.com/office/powerpoint/2010/main" val="1466287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0413" y="720725"/>
            <a:ext cx="2068512" cy="6780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720725"/>
            <a:ext cx="6057900" cy="6780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9987ADC-343C-4B49-A38A-C5FF2C044F1E}" type="slidenum">
              <a:rPr lang="en-US"/>
              <a:pPr/>
              <a:t>‹#›</a:t>
            </a:fld>
            <a:endParaRPr lang="en-US"/>
          </a:p>
        </p:txBody>
      </p:sp>
    </p:spTree>
    <p:extLst>
      <p:ext uri="{BB962C8B-B14F-4D97-AF65-F5344CB8AC3E}">
        <p14:creationId xmlns:p14="http://schemas.microsoft.com/office/powerpoint/2010/main" val="140744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CDE1190-D1F4-490D-B6BA-0E25A408027D}" type="slidenum">
              <a:rPr lang="en-US"/>
              <a:pPr/>
              <a:t>‹#›</a:t>
            </a:fld>
            <a:endParaRPr lang="en-US"/>
          </a:p>
        </p:txBody>
      </p:sp>
    </p:spTree>
    <p:extLst>
      <p:ext uri="{BB962C8B-B14F-4D97-AF65-F5344CB8AC3E}">
        <p14:creationId xmlns:p14="http://schemas.microsoft.com/office/powerpoint/2010/main" val="3171265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86A3A0C-49D3-4485-9F54-A25995B5BEFA}" type="slidenum">
              <a:rPr lang="en-US"/>
              <a:pPr/>
              <a:t>‹#›</a:t>
            </a:fld>
            <a:endParaRPr lang="en-US"/>
          </a:p>
        </p:txBody>
      </p:sp>
    </p:spTree>
    <p:extLst>
      <p:ext uri="{BB962C8B-B14F-4D97-AF65-F5344CB8AC3E}">
        <p14:creationId xmlns:p14="http://schemas.microsoft.com/office/powerpoint/2010/main" val="1508598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4BE1AC3-C8AB-432F-8696-B21941689054}" type="slidenum">
              <a:rPr lang="en-US"/>
              <a:pPr/>
              <a:t>‹#›</a:t>
            </a:fld>
            <a:endParaRPr lang="en-US"/>
          </a:p>
        </p:txBody>
      </p:sp>
    </p:spTree>
    <p:extLst>
      <p:ext uri="{BB962C8B-B14F-4D97-AF65-F5344CB8AC3E}">
        <p14:creationId xmlns:p14="http://schemas.microsoft.com/office/powerpoint/2010/main" val="3888559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339975"/>
            <a:ext cx="38830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339975"/>
            <a:ext cx="38830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4412B1A-F118-41E9-BA33-CD9F2437CCE4}" type="slidenum">
              <a:rPr lang="en-US"/>
              <a:pPr/>
              <a:t>‹#›</a:t>
            </a:fld>
            <a:endParaRPr lang="en-US"/>
          </a:p>
        </p:txBody>
      </p:sp>
    </p:spTree>
    <p:extLst>
      <p:ext uri="{BB962C8B-B14F-4D97-AF65-F5344CB8AC3E}">
        <p14:creationId xmlns:p14="http://schemas.microsoft.com/office/powerpoint/2010/main" val="94363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0A48AD3-F980-4CC3-A80A-21D891FE9F7A}" type="slidenum">
              <a:rPr lang="en-CA"/>
              <a:pPr/>
              <a:t>‹#›</a:t>
            </a:fld>
            <a:endParaRPr lang="en-CA"/>
          </a:p>
        </p:txBody>
      </p:sp>
    </p:spTree>
    <p:extLst>
      <p:ext uri="{BB962C8B-B14F-4D97-AF65-F5344CB8AC3E}">
        <p14:creationId xmlns:p14="http://schemas.microsoft.com/office/powerpoint/2010/main" val="4260724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7591455-9C29-4566-96FB-28C4079678E7}" type="slidenum">
              <a:rPr lang="en-US"/>
              <a:pPr/>
              <a:t>‹#›</a:t>
            </a:fld>
            <a:endParaRPr lang="en-US"/>
          </a:p>
        </p:txBody>
      </p:sp>
    </p:spTree>
    <p:extLst>
      <p:ext uri="{BB962C8B-B14F-4D97-AF65-F5344CB8AC3E}">
        <p14:creationId xmlns:p14="http://schemas.microsoft.com/office/powerpoint/2010/main" val="345106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066FAE4-2E33-4651-8408-630378016D42}" type="slidenum">
              <a:rPr lang="en-US"/>
              <a:pPr/>
              <a:t>‹#›</a:t>
            </a:fld>
            <a:endParaRPr lang="en-US"/>
          </a:p>
        </p:txBody>
      </p:sp>
    </p:spTree>
    <p:extLst>
      <p:ext uri="{BB962C8B-B14F-4D97-AF65-F5344CB8AC3E}">
        <p14:creationId xmlns:p14="http://schemas.microsoft.com/office/powerpoint/2010/main" val="4269823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DB61479-4FD6-44E9-8598-2EACDC54BB7C}" type="slidenum">
              <a:rPr lang="en-US"/>
              <a:pPr/>
              <a:t>‹#›</a:t>
            </a:fld>
            <a:endParaRPr lang="en-US"/>
          </a:p>
        </p:txBody>
      </p:sp>
    </p:spTree>
    <p:extLst>
      <p:ext uri="{BB962C8B-B14F-4D97-AF65-F5344CB8AC3E}">
        <p14:creationId xmlns:p14="http://schemas.microsoft.com/office/powerpoint/2010/main" val="1047034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43344C5-2250-4BB8-9950-FF7B72CE93D1}" type="slidenum">
              <a:rPr lang="en-US"/>
              <a:pPr/>
              <a:t>‹#›</a:t>
            </a:fld>
            <a:endParaRPr lang="en-US"/>
          </a:p>
        </p:txBody>
      </p:sp>
    </p:spTree>
    <p:extLst>
      <p:ext uri="{BB962C8B-B14F-4D97-AF65-F5344CB8AC3E}">
        <p14:creationId xmlns:p14="http://schemas.microsoft.com/office/powerpoint/2010/main" val="2121734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B332C2E-B2AC-4DC3-AD7A-F0BF3E3A0764}" type="slidenum">
              <a:rPr lang="en-US"/>
              <a:pPr/>
              <a:t>‹#›</a:t>
            </a:fld>
            <a:endParaRPr lang="en-US"/>
          </a:p>
        </p:txBody>
      </p:sp>
    </p:spTree>
    <p:extLst>
      <p:ext uri="{BB962C8B-B14F-4D97-AF65-F5344CB8AC3E}">
        <p14:creationId xmlns:p14="http://schemas.microsoft.com/office/powerpoint/2010/main" val="215757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7BFED0B-8FDF-4FC0-B113-5FF90F956E5D}" type="slidenum">
              <a:rPr lang="en-US"/>
              <a:pPr/>
              <a:t>‹#›</a:t>
            </a:fld>
            <a:endParaRPr lang="en-US"/>
          </a:p>
        </p:txBody>
      </p:sp>
    </p:spTree>
    <p:extLst>
      <p:ext uri="{BB962C8B-B14F-4D97-AF65-F5344CB8AC3E}">
        <p14:creationId xmlns:p14="http://schemas.microsoft.com/office/powerpoint/2010/main" val="185812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717550"/>
            <a:ext cx="2114550" cy="6610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717550"/>
            <a:ext cx="6191250" cy="6610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484ED30-FEB4-42BA-9766-9EAA3954267B}" type="slidenum">
              <a:rPr lang="en-US"/>
              <a:pPr/>
              <a:t>‹#›</a:t>
            </a:fld>
            <a:endParaRPr lang="en-US"/>
          </a:p>
        </p:txBody>
      </p:sp>
    </p:spTree>
    <p:extLst>
      <p:ext uri="{BB962C8B-B14F-4D97-AF65-F5344CB8AC3E}">
        <p14:creationId xmlns:p14="http://schemas.microsoft.com/office/powerpoint/2010/main" val="2227927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DE4FC82-8AA8-47E7-A7FD-C36B25CB5D96}" type="slidenum">
              <a:rPr lang="en-US"/>
              <a:pPr/>
              <a:t>‹#›</a:t>
            </a:fld>
            <a:endParaRPr lang="en-US"/>
          </a:p>
        </p:txBody>
      </p:sp>
    </p:spTree>
    <p:extLst>
      <p:ext uri="{BB962C8B-B14F-4D97-AF65-F5344CB8AC3E}">
        <p14:creationId xmlns:p14="http://schemas.microsoft.com/office/powerpoint/2010/main" val="1604880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C43751-31A2-43A2-9AD0-1E8CA45D3089}" type="slidenum">
              <a:rPr lang="en-US"/>
              <a:pPr/>
              <a:t>‹#›</a:t>
            </a:fld>
            <a:endParaRPr lang="en-US"/>
          </a:p>
        </p:txBody>
      </p:sp>
    </p:spTree>
    <p:extLst>
      <p:ext uri="{BB962C8B-B14F-4D97-AF65-F5344CB8AC3E}">
        <p14:creationId xmlns:p14="http://schemas.microsoft.com/office/powerpoint/2010/main" val="2349696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1977719-56E1-457C-B81F-419DB12B03AE}" type="slidenum">
              <a:rPr lang="en-US"/>
              <a:pPr/>
              <a:t>‹#›</a:t>
            </a:fld>
            <a:endParaRPr lang="en-US"/>
          </a:p>
        </p:txBody>
      </p:sp>
    </p:spTree>
    <p:extLst>
      <p:ext uri="{BB962C8B-B14F-4D97-AF65-F5344CB8AC3E}">
        <p14:creationId xmlns:p14="http://schemas.microsoft.com/office/powerpoint/2010/main" val="69099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D4A4C27-EDDA-456E-BC0B-5269D216BBFA}" type="slidenum">
              <a:rPr lang="en-CA"/>
              <a:pPr/>
              <a:t>‹#›</a:t>
            </a:fld>
            <a:endParaRPr lang="en-CA"/>
          </a:p>
        </p:txBody>
      </p:sp>
    </p:spTree>
    <p:extLst>
      <p:ext uri="{BB962C8B-B14F-4D97-AF65-F5344CB8AC3E}">
        <p14:creationId xmlns:p14="http://schemas.microsoft.com/office/powerpoint/2010/main" val="874814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68475"/>
            <a:ext cx="4332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4438" y="1768475"/>
            <a:ext cx="43338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5CEDC38-C1DB-47CE-84BF-76317C8B9B38}" type="slidenum">
              <a:rPr lang="en-US"/>
              <a:pPr/>
              <a:t>‹#›</a:t>
            </a:fld>
            <a:endParaRPr lang="en-US"/>
          </a:p>
        </p:txBody>
      </p:sp>
    </p:spTree>
    <p:extLst>
      <p:ext uri="{BB962C8B-B14F-4D97-AF65-F5344CB8AC3E}">
        <p14:creationId xmlns:p14="http://schemas.microsoft.com/office/powerpoint/2010/main" val="3153026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933076F-2305-4904-889C-1DFBACF522D4}" type="slidenum">
              <a:rPr lang="en-US"/>
              <a:pPr/>
              <a:t>‹#›</a:t>
            </a:fld>
            <a:endParaRPr lang="en-US"/>
          </a:p>
        </p:txBody>
      </p:sp>
    </p:spTree>
    <p:extLst>
      <p:ext uri="{BB962C8B-B14F-4D97-AF65-F5344CB8AC3E}">
        <p14:creationId xmlns:p14="http://schemas.microsoft.com/office/powerpoint/2010/main" val="245588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83CFB7EB-DEE9-43D2-9B19-1423A52EEED5}" type="slidenum">
              <a:rPr lang="en-US"/>
              <a:pPr/>
              <a:t>‹#›</a:t>
            </a:fld>
            <a:endParaRPr lang="en-US"/>
          </a:p>
        </p:txBody>
      </p:sp>
    </p:spTree>
    <p:extLst>
      <p:ext uri="{BB962C8B-B14F-4D97-AF65-F5344CB8AC3E}">
        <p14:creationId xmlns:p14="http://schemas.microsoft.com/office/powerpoint/2010/main" val="3791707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A35C5F7-9508-4E25-B45D-C1CFE9CB972D}" type="slidenum">
              <a:rPr lang="en-US"/>
              <a:pPr/>
              <a:t>‹#›</a:t>
            </a:fld>
            <a:endParaRPr lang="en-US"/>
          </a:p>
        </p:txBody>
      </p:sp>
    </p:spTree>
    <p:extLst>
      <p:ext uri="{BB962C8B-B14F-4D97-AF65-F5344CB8AC3E}">
        <p14:creationId xmlns:p14="http://schemas.microsoft.com/office/powerpoint/2010/main" val="80311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E0F2D55-E1E4-462D-B0CE-9EA4B965EEC7}" type="slidenum">
              <a:rPr lang="en-US"/>
              <a:pPr/>
              <a:t>‹#›</a:t>
            </a:fld>
            <a:endParaRPr lang="en-US"/>
          </a:p>
        </p:txBody>
      </p:sp>
    </p:spTree>
    <p:extLst>
      <p:ext uri="{BB962C8B-B14F-4D97-AF65-F5344CB8AC3E}">
        <p14:creationId xmlns:p14="http://schemas.microsoft.com/office/powerpoint/2010/main" val="3916752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ECB27BA-DDCA-4A24-A855-6CBDFF58D186}" type="slidenum">
              <a:rPr lang="en-US"/>
              <a:pPr/>
              <a:t>‹#›</a:t>
            </a:fld>
            <a:endParaRPr lang="en-US"/>
          </a:p>
        </p:txBody>
      </p:sp>
    </p:spTree>
    <p:extLst>
      <p:ext uri="{BB962C8B-B14F-4D97-AF65-F5344CB8AC3E}">
        <p14:creationId xmlns:p14="http://schemas.microsoft.com/office/powerpoint/2010/main" val="51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0B81157-738C-4548-8DCA-A3134402F384}" type="slidenum">
              <a:rPr lang="en-US"/>
              <a:pPr/>
              <a:t>‹#›</a:t>
            </a:fld>
            <a:endParaRPr lang="en-US"/>
          </a:p>
        </p:txBody>
      </p:sp>
    </p:spTree>
    <p:extLst>
      <p:ext uri="{BB962C8B-B14F-4D97-AF65-F5344CB8AC3E}">
        <p14:creationId xmlns:p14="http://schemas.microsoft.com/office/powerpoint/2010/main" val="2353921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863" y="539750"/>
            <a:ext cx="2203450" cy="6216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39750"/>
            <a:ext cx="6462713" cy="621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9AE8812-6BD3-4AF3-9974-35F173958BF6}" type="slidenum">
              <a:rPr lang="en-US"/>
              <a:pPr/>
              <a:t>‹#›</a:t>
            </a:fld>
            <a:endParaRPr lang="en-US"/>
          </a:p>
        </p:txBody>
      </p:sp>
    </p:spTree>
    <p:extLst>
      <p:ext uri="{BB962C8B-B14F-4D97-AF65-F5344CB8AC3E}">
        <p14:creationId xmlns:p14="http://schemas.microsoft.com/office/powerpoint/2010/main" val="2007906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8BE1E99-6C1F-4943-A0DA-125A7E0B7FF2}" type="slidenum">
              <a:rPr lang="en-CA"/>
              <a:pPr/>
              <a:t>‹#›</a:t>
            </a:fld>
            <a:endParaRPr lang="en-CA"/>
          </a:p>
        </p:txBody>
      </p:sp>
    </p:spTree>
    <p:extLst>
      <p:ext uri="{BB962C8B-B14F-4D97-AF65-F5344CB8AC3E}">
        <p14:creationId xmlns:p14="http://schemas.microsoft.com/office/powerpoint/2010/main" val="2872106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8552BCF-107C-40C7-85D0-458E2CC6B17D}" type="slidenum">
              <a:rPr lang="en-CA"/>
              <a:pPr/>
              <a:t>‹#›</a:t>
            </a:fld>
            <a:endParaRPr lang="en-CA"/>
          </a:p>
        </p:txBody>
      </p:sp>
    </p:spTree>
    <p:extLst>
      <p:ext uri="{BB962C8B-B14F-4D97-AF65-F5344CB8AC3E}">
        <p14:creationId xmlns:p14="http://schemas.microsoft.com/office/powerpoint/2010/main" val="65802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3A3E1607-DE86-4BB2-8951-0ECB413713B8}" type="slidenum">
              <a:rPr lang="en-CA"/>
              <a:pPr/>
              <a:t>‹#›</a:t>
            </a:fld>
            <a:endParaRPr lang="en-CA"/>
          </a:p>
        </p:txBody>
      </p:sp>
    </p:spTree>
    <p:extLst>
      <p:ext uri="{BB962C8B-B14F-4D97-AF65-F5344CB8AC3E}">
        <p14:creationId xmlns:p14="http://schemas.microsoft.com/office/powerpoint/2010/main" val="1042486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A6559B7-8B01-4965-90A7-C9CA33B2C615}" type="slidenum">
              <a:rPr lang="en-CA"/>
              <a:pPr/>
              <a:t>‹#›</a:t>
            </a:fld>
            <a:endParaRPr lang="en-CA"/>
          </a:p>
        </p:txBody>
      </p:sp>
    </p:spTree>
    <p:extLst>
      <p:ext uri="{BB962C8B-B14F-4D97-AF65-F5344CB8AC3E}">
        <p14:creationId xmlns:p14="http://schemas.microsoft.com/office/powerpoint/2010/main" val="1387917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0475" y="2128838"/>
            <a:ext cx="40798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92750" y="2128838"/>
            <a:ext cx="4081463"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F1F6907-A4C9-4DF9-AD37-485E7112FBF3}" type="slidenum">
              <a:rPr lang="en-CA"/>
              <a:pPr/>
              <a:t>‹#›</a:t>
            </a:fld>
            <a:endParaRPr lang="en-CA"/>
          </a:p>
        </p:txBody>
      </p:sp>
    </p:spTree>
    <p:extLst>
      <p:ext uri="{BB962C8B-B14F-4D97-AF65-F5344CB8AC3E}">
        <p14:creationId xmlns:p14="http://schemas.microsoft.com/office/powerpoint/2010/main" val="1109673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97E7F32A-98A6-4877-A8EA-C3E1860876B8}" type="slidenum">
              <a:rPr lang="en-CA"/>
              <a:pPr/>
              <a:t>‹#›</a:t>
            </a:fld>
            <a:endParaRPr lang="en-CA"/>
          </a:p>
        </p:txBody>
      </p:sp>
    </p:spTree>
    <p:extLst>
      <p:ext uri="{BB962C8B-B14F-4D97-AF65-F5344CB8AC3E}">
        <p14:creationId xmlns:p14="http://schemas.microsoft.com/office/powerpoint/2010/main" val="614171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FEAF27BD-2CC0-40BB-AB2C-1218A8604D42}" type="slidenum">
              <a:rPr lang="en-CA"/>
              <a:pPr/>
              <a:t>‹#›</a:t>
            </a:fld>
            <a:endParaRPr lang="en-CA"/>
          </a:p>
        </p:txBody>
      </p:sp>
    </p:spTree>
    <p:extLst>
      <p:ext uri="{BB962C8B-B14F-4D97-AF65-F5344CB8AC3E}">
        <p14:creationId xmlns:p14="http://schemas.microsoft.com/office/powerpoint/2010/main" val="3509516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04602AD-8653-4BF0-9D39-8C7682E74771}" type="slidenum">
              <a:rPr lang="en-CA"/>
              <a:pPr/>
              <a:t>‹#›</a:t>
            </a:fld>
            <a:endParaRPr lang="en-CA"/>
          </a:p>
        </p:txBody>
      </p:sp>
    </p:spTree>
    <p:extLst>
      <p:ext uri="{BB962C8B-B14F-4D97-AF65-F5344CB8AC3E}">
        <p14:creationId xmlns:p14="http://schemas.microsoft.com/office/powerpoint/2010/main" val="2679760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3D8EAE8-7C5C-4E12-9AB0-A6096A9EDE16}" type="slidenum">
              <a:rPr lang="en-CA"/>
              <a:pPr/>
              <a:t>‹#›</a:t>
            </a:fld>
            <a:endParaRPr lang="en-CA"/>
          </a:p>
        </p:txBody>
      </p:sp>
    </p:spTree>
    <p:extLst>
      <p:ext uri="{BB962C8B-B14F-4D97-AF65-F5344CB8AC3E}">
        <p14:creationId xmlns:p14="http://schemas.microsoft.com/office/powerpoint/2010/main" val="3641949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9AF6368-DF17-4438-B439-5380C47F82F3}" type="slidenum">
              <a:rPr lang="en-CA"/>
              <a:pPr/>
              <a:t>‹#›</a:t>
            </a:fld>
            <a:endParaRPr lang="en-CA"/>
          </a:p>
        </p:txBody>
      </p:sp>
    </p:spTree>
    <p:extLst>
      <p:ext uri="{BB962C8B-B14F-4D97-AF65-F5344CB8AC3E}">
        <p14:creationId xmlns:p14="http://schemas.microsoft.com/office/powerpoint/2010/main" val="2145677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B952DCC-50A6-4D4A-8850-F1751DE2380E}" type="slidenum">
              <a:rPr lang="en-CA"/>
              <a:pPr/>
              <a:t>‹#›</a:t>
            </a:fld>
            <a:endParaRPr lang="en-CA"/>
          </a:p>
        </p:txBody>
      </p:sp>
    </p:spTree>
    <p:extLst>
      <p:ext uri="{BB962C8B-B14F-4D97-AF65-F5344CB8AC3E}">
        <p14:creationId xmlns:p14="http://schemas.microsoft.com/office/powerpoint/2010/main" val="1580717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7125" y="661988"/>
            <a:ext cx="2168525"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661988"/>
            <a:ext cx="635317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03DDF6DF-E0D5-4E62-9C75-5A5FB8F45839}" type="slidenum">
              <a:rPr lang="en-CA"/>
              <a:pPr/>
              <a:t>‹#›</a:t>
            </a:fld>
            <a:endParaRPr lang="en-CA"/>
          </a:p>
        </p:txBody>
      </p:sp>
    </p:spTree>
    <p:extLst>
      <p:ext uri="{BB962C8B-B14F-4D97-AF65-F5344CB8AC3E}">
        <p14:creationId xmlns:p14="http://schemas.microsoft.com/office/powerpoint/2010/main" val="1895743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0C6345B-FEE2-4670-A6FD-8EEDA69151CF}" type="slidenum">
              <a:rPr lang="en-CA"/>
              <a:pPr/>
              <a:t>‹#›</a:t>
            </a:fld>
            <a:endParaRPr lang="en-CA"/>
          </a:p>
        </p:txBody>
      </p:sp>
    </p:spTree>
    <p:extLst>
      <p:ext uri="{BB962C8B-B14F-4D97-AF65-F5344CB8AC3E}">
        <p14:creationId xmlns:p14="http://schemas.microsoft.com/office/powerpoint/2010/main" val="43740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638FFD19-0983-45B4-A429-352C597777D4}" type="slidenum">
              <a:rPr lang="en-CA"/>
              <a:pPr/>
              <a:t>‹#›</a:t>
            </a:fld>
            <a:endParaRPr lang="en-CA"/>
          </a:p>
        </p:txBody>
      </p:sp>
    </p:spTree>
    <p:extLst>
      <p:ext uri="{BB962C8B-B14F-4D97-AF65-F5344CB8AC3E}">
        <p14:creationId xmlns:p14="http://schemas.microsoft.com/office/powerpoint/2010/main" val="2537899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62C361C-848A-4E7F-8DA0-4AA647EC26E4}" type="slidenum">
              <a:rPr lang="en-CA"/>
              <a:pPr/>
              <a:t>‹#›</a:t>
            </a:fld>
            <a:endParaRPr lang="en-CA"/>
          </a:p>
        </p:txBody>
      </p:sp>
    </p:spTree>
    <p:extLst>
      <p:ext uri="{BB962C8B-B14F-4D97-AF65-F5344CB8AC3E}">
        <p14:creationId xmlns:p14="http://schemas.microsoft.com/office/powerpoint/2010/main" val="1649800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7EFF9E9-FD96-48FA-AE04-34DF1BFFC6F0}" type="slidenum">
              <a:rPr lang="en-CA"/>
              <a:pPr/>
              <a:t>‹#›</a:t>
            </a:fld>
            <a:endParaRPr lang="en-CA"/>
          </a:p>
        </p:txBody>
      </p:sp>
    </p:spTree>
    <p:extLst>
      <p:ext uri="{BB962C8B-B14F-4D97-AF65-F5344CB8AC3E}">
        <p14:creationId xmlns:p14="http://schemas.microsoft.com/office/powerpoint/2010/main" val="2557634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79613"/>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6025" y="1979613"/>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DF0D330-154D-434A-A375-1C7E89DFCC30}" type="slidenum">
              <a:rPr lang="en-CA"/>
              <a:pPr/>
              <a:t>‹#›</a:t>
            </a:fld>
            <a:endParaRPr lang="en-CA"/>
          </a:p>
        </p:txBody>
      </p:sp>
    </p:spTree>
    <p:extLst>
      <p:ext uri="{BB962C8B-B14F-4D97-AF65-F5344CB8AC3E}">
        <p14:creationId xmlns:p14="http://schemas.microsoft.com/office/powerpoint/2010/main" val="16947840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CE325521-4A27-4398-9A9B-72C325382C80}" type="slidenum">
              <a:rPr lang="en-CA"/>
              <a:pPr/>
              <a:t>‹#›</a:t>
            </a:fld>
            <a:endParaRPr lang="en-CA"/>
          </a:p>
        </p:txBody>
      </p:sp>
    </p:spTree>
    <p:extLst>
      <p:ext uri="{BB962C8B-B14F-4D97-AF65-F5344CB8AC3E}">
        <p14:creationId xmlns:p14="http://schemas.microsoft.com/office/powerpoint/2010/main" val="3769150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FC45EC96-1D2B-4CA7-8437-8DB36B2DA2CE}" type="slidenum">
              <a:rPr lang="en-CA"/>
              <a:pPr/>
              <a:t>‹#›</a:t>
            </a:fld>
            <a:endParaRPr lang="en-CA"/>
          </a:p>
        </p:txBody>
      </p:sp>
    </p:spTree>
    <p:extLst>
      <p:ext uri="{BB962C8B-B14F-4D97-AF65-F5344CB8AC3E}">
        <p14:creationId xmlns:p14="http://schemas.microsoft.com/office/powerpoint/2010/main" val="1455313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B5F6786-11D7-480C-9B13-3FE27D6F912B}" type="slidenum">
              <a:rPr lang="en-CA"/>
              <a:pPr/>
              <a:t>‹#›</a:t>
            </a:fld>
            <a:endParaRPr lang="en-CA"/>
          </a:p>
        </p:txBody>
      </p:sp>
    </p:spTree>
    <p:extLst>
      <p:ext uri="{BB962C8B-B14F-4D97-AF65-F5344CB8AC3E}">
        <p14:creationId xmlns:p14="http://schemas.microsoft.com/office/powerpoint/2010/main" val="3994629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5755FED6-F674-4EA5-9427-4D5C64F5FDD6}" type="slidenum">
              <a:rPr lang="en-CA"/>
              <a:pPr/>
              <a:t>‹#›</a:t>
            </a:fld>
            <a:endParaRPr lang="en-CA"/>
          </a:p>
        </p:txBody>
      </p:sp>
    </p:spTree>
    <p:extLst>
      <p:ext uri="{BB962C8B-B14F-4D97-AF65-F5344CB8AC3E}">
        <p14:creationId xmlns:p14="http://schemas.microsoft.com/office/powerpoint/2010/main" val="1358019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8F9870BF-C379-4E55-A48B-F7F90EA05597}" type="slidenum">
              <a:rPr lang="en-CA"/>
              <a:pPr/>
              <a:t>‹#›</a:t>
            </a:fld>
            <a:endParaRPr lang="en-CA"/>
          </a:p>
        </p:txBody>
      </p:sp>
    </p:spTree>
    <p:extLst>
      <p:ext uri="{BB962C8B-B14F-4D97-AF65-F5344CB8AC3E}">
        <p14:creationId xmlns:p14="http://schemas.microsoft.com/office/powerpoint/2010/main" val="2440864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6313CC0-1313-4771-9F02-A56837D3C2B5}" type="slidenum">
              <a:rPr lang="en-CA"/>
              <a:pPr/>
              <a:t>‹#›</a:t>
            </a:fld>
            <a:endParaRPr lang="en-CA"/>
          </a:p>
        </p:txBody>
      </p:sp>
    </p:spTree>
    <p:extLst>
      <p:ext uri="{BB962C8B-B14F-4D97-AF65-F5344CB8AC3E}">
        <p14:creationId xmlns:p14="http://schemas.microsoft.com/office/powerpoint/2010/main" val="2474807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9750"/>
            <a:ext cx="2159000" cy="6427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39750"/>
            <a:ext cx="6327775" cy="6427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A9A6F27-27B3-4311-9B00-8E7AA7F5F360}" type="slidenum">
              <a:rPr lang="en-CA"/>
              <a:pPr/>
              <a:t>‹#›</a:t>
            </a:fld>
            <a:endParaRPr lang="en-CA"/>
          </a:p>
        </p:txBody>
      </p:sp>
    </p:spTree>
    <p:extLst>
      <p:ext uri="{BB962C8B-B14F-4D97-AF65-F5344CB8AC3E}">
        <p14:creationId xmlns:p14="http://schemas.microsoft.com/office/powerpoint/2010/main" val="74169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A7A7803-1CAA-4A87-AB12-5B0BE328735B}" type="slidenum">
              <a:rPr lang="en-CA"/>
              <a:pPr/>
              <a:t>‹#›</a:t>
            </a:fld>
            <a:endParaRPr lang="en-CA"/>
          </a:p>
        </p:txBody>
      </p:sp>
    </p:spTree>
    <p:extLst>
      <p:ext uri="{BB962C8B-B14F-4D97-AF65-F5344CB8AC3E}">
        <p14:creationId xmlns:p14="http://schemas.microsoft.com/office/powerpoint/2010/main" val="1298117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30D1F42-EF85-4FDD-8331-46E19E50B19D}" type="slidenum">
              <a:rPr lang="en-US"/>
              <a:pPr/>
              <a:t>‹#›</a:t>
            </a:fld>
            <a:endParaRPr lang="en-US"/>
          </a:p>
        </p:txBody>
      </p:sp>
    </p:spTree>
    <p:extLst>
      <p:ext uri="{BB962C8B-B14F-4D97-AF65-F5344CB8AC3E}">
        <p14:creationId xmlns:p14="http://schemas.microsoft.com/office/powerpoint/2010/main" val="69120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F0A2FC9-2127-406A-A551-E83E25AD636D}" type="slidenum">
              <a:rPr lang="en-US"/>
              <a:pPr/>
              <a:t>‹#›</a:t>
            </a:fld>
            <a:endParaRPr lang="en-US"/>
          </a:p>
        </p:txBody>
      </p:sp>
    </p:spTree>
    <p:extLst>
      <p:ext uri="{BB962C8B-B14F-4D97-AF65-F5344CB8AC3E}">
        <p14:creationId xmlns:p14="http://schemas.microsoft.com/office/powerpoint/2010/main" val="30935461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9EBAA5C-248B-408B-A188-C6A85E318A60}" type="slidenum">
              <a:rPr lang="en-US"/>
              <a:pPr/>
              <a:t>‹#›</a:t>
            </a:fld>
            <a:endParaRPr lang="en-US"/>
          </a:p>
        </p:txBody>
      </p:sp>
    </p:spTree>
    <p:extLst>
      <p:ext uri="{BB962C8B-B14F-4D97-AF65-F5344CB8AC3E}">
        <p14:creationId xmlns:p14="http://schemas.microsoft.com/office/powerpoint/2010/main" val="24456557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519363"/>
            <a:ext cx="44402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2519363"/>
            <a:ext cx="44418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C3019A2-344E-4FF8-B869-EDD6D3B2812F}" type="slidenum">
              <a:rPr lang="en-US"/>
              <a:pPr/>
              <a:t>‹#›</a:t>
            </a:fld>
            <a:endParaRPr lang="en-US"/>
          </a:p>
        </p:txBody>
      </p:sp>
    </p:spTree>
    <p:extLst>
      <p:ext uri="{BB962C8B-B14F-4D97-AF65-F5344CB8AC3E}">
        <p14:creationId xmlns:p14="http://schemas.microsoft.com/office/powerpoint/2010/main" val="3127987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1AA095C-842E-4D39-9319-83B7A958AF77}" type="slidenum">
              <a:rPr lang="en-US"/>
              <a:pPr/>
              <a:t>‹#›</a:t>
            </a:fld>
            <a:endParaRPr lang="en-US"/>
          </a:p>
        </p:txBody>
      </p:sp>
    </p:spTree>
    <p:extLst>
      <p:ext uri="{BB962C8B-B14F-4D97-AF65-F5344CB8AC3E}">
        <p14:creationId xmlns:p14="http://schemas.microsoft.com/office/powerpoint/2010/main" val="195775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D1AA3AE-CA4C-4322-AE31-18585F50E9DD}" type="slidenum">
              <a:rPr lang="en-US"/>
              <a:pPr/>
              <a:t>‹#›</a:t>
            </a:fld>
            <a:endParaRPr lang="en-US"/>
          </a:p>
        </p:txBody>
      </p:sp>
    </p:spTree>
    <p:extLst>
      <p:ext uri="{BB962C8B-B14F-4D97-AF65-F5344CB8AC3E}">
        <p14:creationId xmlns:p14="http://schemas.microsoft.com/office/powerpoint/2010/main" val="19234586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4B420D31-9761-4D1F-967F-9104D72870D7}" type="slidenum">
              <a:rPr lang="en-US"/>
              <a:pPr/>
              <a:t>‹#›</a:t>
            </a:fld>
            <a:endParaRPr lang="en-US"/>
          </a:p>
        </p:txBody>
      </p:sp>
    </p:spTree>
    <p:extLst>
      <p:ext uri="{BB962C8B-B14F-4D97-AF65-F5344CB8AC3E}">
        <p14:creationId xmlns:p14="http://schemas.microsoft.com/office/powerpoint/2010/main" val="868856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BAE0AFB-33B3-437E-86EA-0273A8CBF08A}" type="slidenum">
              <a:rPr lang="en-US"/>
              <a:pPr/>
              <a:t>‹#›</a:t>
            </a:fld>
            <a:endParaRPr lang="en-US"/>
          </a:p>
        </p:txBody>
      </p:sp>
    </p:spTree>
    <p:extLst>
      <p:ext uri="{BB962C8B-B14F-4D97-AF65-F5344CB8AC3E}">
        <p14:creationId xmlns:p14="http://schemas.microsoft.com/office/powerpoint/2010/main" val="2613267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8B54428-AC6A-44D9-A768-7125C0FFC3FA}" type="slidenum">
              <a:rPr lang="en-US"/>
              <a:pPr/>
              <a:t>‹#›</a:t>
            </a:fld>
            <a:endParaRPr lang="en-US"/>
          </a:p>
        </p:txBody>
      </p:sp>
    </p:spTree>
    <p:extLst>
      <p:ext uri="{BB962C8B-B14F-4D97-AF65-F5344CB8AC3E}">
        <p14:creationId xmlns:p14="http://schemas.microsoft.com/office/powerpoint/2010/main" val="34846733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CDA981A-0094-4E54-8DD3-A66F18B197F2}" type="slidenum">
              <a:rPr lang="en-US"/>
              <a:pPr/>
              <a:t>‹#›</a:t>
            </a:fld>
            <a:endParaRPr lang="en-US"/>
          </a:p>
        </p:txBody>
      </p:sp>
    </p:spTree>
    <p:extLst>
      <p:ext uri="{BB962C8B-B14F-4D97-AF65-F5344CB8AC3E}">
        <p14:creationId xmlns:p14="http://schemas.microsoft.com/office/powerpoint/2010/main" val="391994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CF98239-A78E-4F8D-8C1A-3601E96A5757}" type="slidenum">
              <a:rPr lang="en-CA"/>
              <a:pPr/>
              <a:t>‹#›</a:t>
            </a:fld>
            <a:endParaRPr lang="en-CA"/>
          </a:p>
        </p:txBody>
      </p:sp>
    </p:spTree>
    <p:extLst>
      <p:ext uri="{BB962C8B-B14F-4D97-AF65-F5344CB8AC3E}">
        <p14:creationId xmlns:p14="http://schemas.microsoft.com/office/powerpoint/2010/main" val="12759072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0288" y="373063"/>
            <a:ext cx="2338387" cy="7134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73063"/>
            <a:ext cx="6867525" cy="7134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1EF7DC6-B2D0-418F-BF31-C6AB22C99E2E}" type="slidenum">
              <a:rPr lang="en-US"/>
              <a:pPr/>
              <a:t>‹#›</a:t>
            </a:fld>
            <a:endParaRPr lang="en-US"/>
          </a:p>
        </p:txBody>
      </p:sp>
    </p:spTree>
    <p:extLst>
      <p:ext uri="{BB962C8B-B14F-4D97-AF65-F5344CB8AC3E}">
        <p14:creationId xmlns:p14="http://schemas.microsoft.com/office/powerpoint/2010/main" val="760398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6378259-F18C-437A-BC9A-98B6A0F44126}" type="slidenum">
              <a:rPr lang="en-US"/>
              <a:pPr/>
              <a:t>‹#›</a:t>
            </a:fld>
            <a:endParaRPr lang="en-US"/>
          </a:p>
        </p:txBody>
      </p:sp>
    </p:spTree>
    <p:extLst>
      <p:ext uri="{BB962C8B-B14F-4D97-AF65-F5344CB8AC3E}">
        <p14:creationId xmlns:p14="http://schemas.microsoft.com/office/powerpoint/2010/main" val="589739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4B8BF20-E456-4DCE-9AC7-00B710D4C1BA}" type="slidenum">
              <a:rPr lang="en-US"/>
              <a:pPr/>
              <a:t>‹#›</a:t>
            </a:fld>
            <a:endParaRPr lang="en-US"/>
          </a:p>
        </p:txBody>
      </p:sp>
    </p:spTree>
    <p:extLst>
      <p:ext uri="{BB962C8B-B14F-4D97-AF65-F5344CB8AC3E}">
        <p14:creationId xmlns:p14="http://schemas.microsoft.com/office/powerpoint/2010/main" val="10190185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F286F2F-D8FC-4303-8139-116E94753541}" type="slidenum">
              <a:rPr lang="en-US"/>
              <a:pPr/>
              <a:t>‹#›</a:t>
            </a:fld>
            <a:endParaRPr lang="en-US"/>
          </a:p>
        </p:txBody>
      </p:sp>
    </p:spTree>
    <p:extLst>
      <p:ext uri="{BB962C8B-B14F-4D97-AF65-F5344CB8AC3E}">
        <p14:creationId xmlns:p14="http://schemas.microsoft.com/office/powerpoint/2010/main" val="4129344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160588"/>
            <a:ext cx="4062412"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160588"/>
            <a:ext cx="40640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0256761-800E-4A2A-954E-937FF9F419DF}" type="slidenum">
              <a:rPr lang="en-US"/>
              <a:pPr/>
              <a:t>‹#›</a:t>
            </a:fld>
            <a:endParaRPr lang="en-US"/>
          </a:p>
        </p:txBody>
      </p:sp>
    </p:spTree>
    <p:extLst>
      <p:ext uri="{BB962C8B-B14F-4D97-AF65-F5344CB8AC3E}">
        <p14:creationId xmlns:p14="http://schemas.microsoft.com/office/powerpoint/2010/main" val="14928141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B1E8773-8160-4068-8A13-AE27961947CC}" type="slidenum">
              <a:rPr lang="en-US"/>
              <a:pPr/>
              <a:t>‹#›</a:t>
            </a:fld>
            <a:endParaRPr lang="en-US"/>
          </a:p>
        </p:txBody>
      </p:sp>
    </p:spTree>
    <p:extLst>
      <p:ext uri="{BB962C8B-B14F-4D97-AF65-F5344CB8AC3E}">
        <p14:creationId xmlns:p14="http://schemas.microsoft.com/office/powerpoint/2010/main" val="34970394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C66687CF-7307-4065-B91E-501ABA65A526}" type="slidenum">
              <a:rPr lang="en-US"/>
              <a:pPr/>
              <a:t>‹#›</a:t>
            </a:fld>
            <a:endParaRPr lang="en-US"/>
          </a:p>
        </p:txBody>
      </p:sp>
    </p:spTree>
    <p:extLst>
      <p:ext uri="{BB962C8B-B14F-4D97-AF65-F5344CB8AC3E}">
        <p14:creationId xmlns:p14="http://schemas.microsoft.com/office/powerpoint/2010/main" val="30318719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A4E0790-E9DC-4B0E-B650-E4BAAC75AFF2}" type="slidenum">
              <a:rPr lang="en-US"/>
              <a:pPr/>
              <a:t>‹#›</a:t>
            </a:fld>
            <a:endParaRPr lang="en-US"/>
          </a:p>
        </p:txBody>
      </p:sp>
    </p:spTree>
    <p:extLst>
      <p:ext uri="{BB962C8B-B14F-4D97-AF65-F5344CB8AC3E}">
        <p14:creationId xmlns:p14="http://schemas.microsoft.com/office/powerpoint/2010/main" val="991379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7610AC6-8991-4B49-B2E5-8C398977A063}" type="slidenum">
              <a:rPr lang="en-US"/>
              <a:pPr/>
              <a:t>‹#›</a:t>
            </a:fld>
            <a:endParaRPr lang="en-US"/>
          </a:p>
        </p:txBody>
      </p:sp>
    </p:spTree>
    <p:extLst>
      <p:ext uri="{BB962C8B-B14F-4D97-AF65-F5344CB8AC3E}">
        <p14:creationId xmlns:p14="http://schemas.microsoft.com/office/powerpoint/2010/main" val="4166352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7219668-588F-45B7-93C5-0EDD129E2345}" type="slidenum">
              <a:rPr lang="en-US"/>
              <a:pPr/>
              <a:t>‹#›</a:t>
            </a:fld>
            <a:endParaRPr lang="en-US"/>
          </a:p>
        </p:txBody>
      </p:sp>
    </p:spTree>
    <p:extLst>
      <p:ext uri="{BB962C8B-B14F-4D97-AF65-F5344CB8AC3E}">
        <p14:creationId xmlns:p14="http://schemas.microsoft.com/office/powerpoint/2010/main" val="73805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9.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0.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2.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3.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4.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5.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6.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7.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18.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19.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20.pn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21.pn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22.pn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23.pn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image" Target="../media/image24.png"/><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5.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image" Target="../media/image25.png"/><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6.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6.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8.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mn-ea"/>
                <a:cs typeface="+mn-cs"/>
              </a:defRPr>
            </a:lvl1pPr>
          </a:lstStyle>
          <a:p>
            <a:endParaRPr lang="en-CA"/>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mn-ea"/>
                <a:cs typeface="+mn-cs"/>
              </a:defRPr>
            </a:lvl1pPr>
          </a:lstStyle>
          <a:p>
            <a:endParaRPr lang="en-CA"/>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mn-ea"/>
                <a:cs typeface="+mn-cs"/>
              </a:defRPr>
            </a:lvl1pPr>
          </a:lstStyle>
          <a:p>
            <a:fld id="{EA538F68-42EF-46D5-9D5B-3444C6A0E6C7}"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961"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42"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43" name="Rectangle 3"/>
          <p:cNvSpPr>
            <a:spLocks noGrp="1" noChangeArrowheads="1"/>
          </p:cNvSpPr>
          <p:nvPr>
            <p:ph type="dt"/>
          </p:nvPr>
        </p:nvSpPr>
        <p:spPr bwMode="auto">
          <a:xfrm>
            <a:off x="576263"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mn-lt"/>
                <a:ea typeface="DejaVu Sans" charset="0"/>
                <a:cs typeface="DejaVu Sans" charset="0"/>
              </a:defRPr>
            </a:lvl1pPr>
          </a:lstStyle>
          <a:p>
            <a:endParaRPr lang="en-CA"/>
          </a:p>
        </p:txBody>
      </p:sp>
      <p:sp>
        <p:nvSpPr>
          <p:cNvPr id="10244"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mn-lt"/>
                <a:ea typeface="DejaVu Sans" charset="0"/>
                <a:cs typeface="DejaVu Sans" charset="0"/>
              </a:defRPr>
            </a:lvl1pPr>
          </a:lstStyle>
          <a:p>
            <a:endParaRPr lang="en-CA"/>
          </a:p>
        </p:txBody>
      </p:sp>
      <p:sp>
        <p:nvSpPr>
          <p:cNvPr id="10245"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mn-lt"/>
                <a:ea typeface="DejaVu Sans" charset="0"/>
                <a:cs typeface="DejaVu Sans" charset="0"/>
              </a:defRPr>
            </a:lvl1pPr>
          </a:lstStyle>
          <a:p>
            <a:fld id="{D934FE7E-F8F0-415C-ACBA-E05E1FA5EF3C}"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1266" name="Rectangle 2"/>
          <p:cNvSpPr>
            <a:spLocks noGrp="1" noChangeArrowheads="1"/>
          </p:cNvSpPr>
          <p:nvPr>
            <p:ph type="body" idx="1"/>
          </p:nvPr>
        </p:nvSpPr>
        <p:spPr bwMode="auto">
          <a:xfrm>
            <a:off x="720725" y="1979613"/>
            <a:ext cx="88534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1267" name="Rectangle 3"/>
          <p:cNvSpPr>
            <a:spLocks noGrp="1" noChangeArrowheads="1"/>
          </p:cNvSpPr>
          <p:nvPr>
            <p:ph type="dt"/>
          </p:nvPr>
        </p:nvSpPr>
        <p:spPr bwMode="auto">
          <a:xfrm>
            <a:off x="612775" y="65627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1268" name="Rectangle 4"/>
          <p:cNvSpPr>
            <a:spLocks noGrp="1" noChangeArrowheads="1"/>
          </p:cNvSpPr>
          <p:nvPr>
            <p:ph type="ftr"/>
          </p:nvPr>
        </p:nvSpPr>
        <p:spPr bwMode="auto">
          <a:xfrm>
            <a:off x="3556000" y="65627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1269" name="Rectangle 5"/>
          <p:cNvSpPr>
            <a:spLocks noGrp="1" noChangeArrowheads="1"/>
          </p:cNvSpPr>
          <p:nvPr>
            <p:ph type="sldNum"/>
          </p:nvPr>
        </p:nvSpPr>
        <p:spPr bwMode="auto">
          <a:xfrm>
            <a:off x="7335838" y="65627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05ECAC99-41A7-4D3E-882D-0B891EBDB3E6}"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8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8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8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720725" y="588963"/>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2290" name="Rectangle 2"/>
          <p:cNvSpPr>
            <a:spLocks noGrp="1" noChangeArrowheads="1"/>
          </p:cNvSpPr>
          <p:nvPr>
            <p:ph type="body" idx="1"/>
          </p:nvPr>
        </p:nvSpPr>
        <p:spPr bwMode="auto">
          <a:xfrm>
            <a:off x="900113" y="2052638"/>
            <a:ext cx="827881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2291" name="Rectangle 3"/>
          <p:cNvSpPr>
            <a:spLocks noGrp="1" noChangeArrowheads="1"/>
          </p:cNvSpPr>
          <p:nvPr>
            <p:ph type="dt"/>
          </p:nvPr>
        </p:nvSpPr>
        <p:spPr bwMode="auto">
          <a:xfrm>
            <a:off x="792163"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ea typeface="DejaVu Sans" charset="0"/>
                <a:cs typeface="DejaVu Sans" charset="0"/>
              </a:defRPr>
            </a:lvl1pPr>
          </a:lstStyle>
          <a:p>
            <a:endParaRPr lang="en-CA"/>
          </a:p>
        </p:txBody>
      </p:sp>
      <p:sp>
        <p:nvSpPr>
          <p:cNvPr id="12292" name="Rectangle 4"/>
          <p:cNvSpPr>
            <a:spLocks noGrp="1" noChangeArrowheads="1"/>
          </p:cNvSpPr>
          <p:nvPr>
            <p:ph type="ftr"/>
          </p:nvPr>
        </p:nvSpPr>
        <p:spPr bwMode="auto">
          <a:xfrm>
            <a:off x="3482975" y="641985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ea typeface="DejaVu Sans" charset="0"/>
                <a:cs typeface="DejaVu Sans" charset="0"/>
              </a:defRPr>
            </a:lvl1pPr>
          </a:lstStyle>
          <a:p>
            <a:endParaRPr lang="en-CA"/>
          </a:p>
        </p:txBody>
      </p:sp>
      <p:sp>
        <p:nvSpPr>
          <p:cNvPr id="12293" name="Rectangle 5"/>
          <p:cNvSpPr>
            <a:spLocks noGrp="1" noChangeArrowheads="1"/>
          </p:cNvSpPr>
          <p:nvPr>
            <p:ph type="sldNum"/>
          </p:nvPr>
        </p:nvSpPr>
        <p:spPr bwMode="auto">
          <a:xfrm>
            <a:off x="7011988"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ea typeface="DejaVu Sans" charset="0"/>
                <a:cs typeface="DejaVu Sans" charset="0"/>
              </a:defRPr>
            </a:lvl1pPr>
          </a:lstStyle>
          <a:p>
            <a:fld id="{2AACBAC2-6041-414E-A946-BAA1C1979E28}"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3314"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3315"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3316"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3317"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D454AAD3-AA7A-4BF6-99F4-D42C0CD38152}"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720725" y="684213"/>
            <a:ext cx="8458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4338" name="Rectangle 2"/>
          <p:cNvSpPr>
            <a:spLocks noGrp="1" noChangeArrowheads="1"/>
          </p:cNvSpPr>
          <p:nvPr>
            <p:ph type="body" idx="1"/>
          </p:nvPr>
        </p:nvSpPr>
        <p:spPr bwMode="auto">
          <a:xfrm>
            <a:off x="720725" y="1949450"/>
            <a:ext cx="88534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4339" name="Rectangle 3"/>
          <p:cNvSpPr>
            <a:spLocks noGrp="1" noChangeArrowheads="1"/>
          </p:cNvSpPr>
          <p:nvPr>
            <p:ph type="dt"/>
          </p:nvPr>
        </p:nvSpPr>
        <p:spPr bwMode="auto">
          <a:xfrm>
            <a:off x="539750" y="63182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4340" name="Rectangle 4"/>
          <p:cNvSpPr>
            <a:spLocks noGrp="1" noChangeArrowheads="1"/>
          </p:cNvSpPr>
          <p:nvPr>
            <p:ph type="ftr"/>
          </p:nvPr>
        </p:nvSpPr>
        <p:spPr bwMode="auto">
          <a:xfrm>
            <a:off x="3267075" y="63468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4341" name="Rectangle 5"/>
          <p:cNvSpPr>
            <a:spLocks noGrp="1" noChangeArrowheads="1"/>
          </p:cNvSpPr>
          <p:nvPr>
            <p:ph type="sldNum"/>
          </p:nvPr>
        </p:nvSpPr>
        <p:spPr bwMode="auto">
          <a:xfrm>
            <a:off x="6831013" y="63468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64AC20A1-B97D-4D90-AB5A-DA7B5604AC4B}"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5362"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5363"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5364"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5365"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4A1CD449-F875-4A5F-8C5B-186E8E724FFA}"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3635375" y="301625"/>
            <a:ext cx="6154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6386" name="Rectangle 2"/>
          <p:cNvSpPr>
            <a:spLocks noGrp="1" noChangeArrowheads="1"/>
          </p:cNvSpPr>
          <p:nvPr>
            <p:ph type="body" idx="1"/>
          </p:nvPr>
        </p:nvSpPr>
        <p:spPr bwMode="auto">
          <a:xfrm>
            <a:off x="1979613" y="1768475"/>
            <a:ext cx="77739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6387" name="Rectangle 3"/>
          <p:cNvSpPr>
            <a:spLocks noGrp="1" noChangeArrowheads="1"/>
          </p:cNvSpPr>
          <p:nvPr>
            <p:ph type="dt"/>
          </p:nvPr>
        </p:nvSpPr>
        <p:spPr bwMode="auto">
          <a:xfrm>
            <a:off x="1763713" y="6094413"/>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6388" name="Rectangle 4"/>
          <p:cNvSpPr>
            <a:spLocks noGrp="1" noChangeArrowheads="1"/>
          </p:cNvSpPr>
          <p:nvPr>
            <p:ph type="ftr"/>
          </p:nvPr>
        </p:nvSpPr>
        <p:spPr bwMode="auto">
          <a:xfrm>
            <a:off x="4203700" y="6707188"/>
            <a:ext cx="31940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6389" name="Rectangle 5"/>
          <p:cNvSpPr>
            <a:spLocks noGrp="1" noChangeArrowheads="1"/>
          </p:cNvSpPr>
          <p:nvPr>
            <p:ph type="sldNum"/>
          </p:nvPr>
        </p:nvSpPr>
        <p:spPr bwMode="auto">
          <a:xfrm>
            <a:off x="7515225" y="670718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903BA8C5-F68E-4E4D-B446-5F78B272F914}"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mj-lt"/>
          <a:ea typeface="+mj-ea"/>
          <a:cs typeface="+mj-cs"/>
        </a:defRPr>
      </a:lvl1pPr>
      <a:lvl2pPr marL="742950" indent="-28575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2pPr>
      <a:lvl3pPr marL="11430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3pPr>
      <a:lvl4pPr marL="16002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4pPr>
      <a:lvl5pPr marL="20574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5pPr>
      <a:lvl6pPr marL="25146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6pPr>
      <a:lvl7pPr marL="29718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7pPr>
      <a:lvl8pPr marL="34290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8pPr>
      <a:lvl9pPr marL="38862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360363" y="301625"/>
            <a:ext cx="8278812"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7410" name="Rectangle 2"/>
          <p:cNvSpPr>
            <a:spLocks noGrp="1" noChangeArrowheads="1"/>
          </p:cNvSpPr>
          <p:nvPr>
            <p:ph type="body" idx="1"/>
          </p:nvPr>
        </p:nvSpPr>
        <p:spPr bwMode="auto">
          <a:xfrm>
            <a:off x="503238" y="1768475"/>
            <a:ext cx="81343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7411"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7412" name="Rectangle 4"/>
          <p:cNvSpPr>
            <a:spLocks noGrp="1" noChangeArrowheads="1"/>
          </p:cNvSpPr>
          <p:nvPr>
            <p:ph type="ftr"/>
          </p:nvPr>
        </p:nvSpPr>
        <p:spPr bwMode="auto">
          <a:xfrm>
            <a:off x="3014663"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7413" name="Rectangle 5"/>
          <p:cNvSpPr>
            <a:spLocks noGrp="1" noChangeArrowheads="1"/>
          </p:cNvSpPr>
          <p:nvPr>
            <p:ph type="sldNum"/>
          </p:nvPr>
        </p:nvSpPr>
        <p:spPr bwMode="auto">
          <a:xfrm>
            <a:off x="6435725"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0697D1AF-565F-4222-95C3-2E357308A878}"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503238" y="554038"/>
            <a:ext cx="88550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8434" name="Rectangle 2"/>
          <p:cNvSpPr>
            <a:spLocks noGrp="1" noChangeArrowheads="1"/>
          </p:cNvSpPr>
          <p:nvPr>
            <p:ph type="body" idx="1"/>
          </p:nvPr>
        </p:nvSpPr>
        <p:spPr bwMode="auto">
          <a:xfrm>
            <a:off x="792163" y="1979613"/>
            <a:ext cx="827881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8435" name="Rectangle 3"/>
          <p:cNvSpPr>
            <a:spLocks noGrp="1" noChangeArrowheads="1"/>
          </p:cNvSpPr>
          <p:nvPr>
            <p:ph type="dt"/>
          </p:nvPr>
        </p:nvSpPr>
        <p:spPr bwMode="auto">
          <a:xfrm>
            <a:off x="539750"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8436" name="Rectangle 4"/>
          <p:cNvSpPr>
            <a:spLocks noGrp="1" noChangeArrowheads="1"/>
          </p:cNvSpPr>
          <p:nvPr>
            <p:ph type="ftr"/>
          </p:nvPr>
        </p:nvSpPr>
        <p:spPr bwMode="auto">
          <a:xfrm>
            <a:off x="3448050" y="641985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8437" name="Rectangle 5"/>
          <p:cNvSpPr>
            <a:spLocks noGrp="1" noChangeArrowheads="1"/>
          </p:cNvSpPr>
          <p:nvPr>
            <p:ph type="sldNum"/>
          </p:nvPr>
        </p:nvSpPr>
        <p:spPr bwMode="auto">
          <a:xfrm>
            <a:off x="7083425"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60B9DC8B-5D72-4116-AE40-8B5A5497B9EB}"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8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8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8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9458" name="Rectangle 2"/>
          <p:cNvSpPr>
            <a:spLocks noGrp="1" noChangeArrowheads="1"/>
          </p:cNvSpPr>
          <p:nvPr>
            <p:ph type="body" idx="1"/>
          </p:nvPr>
        </p:nvSpPr>
        <p:spPr bwMode="auto">
          <a:xfrm>
            <a:off x="503238" y="2160588"/>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945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946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946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2AECE593-87B3-4D6A-B78A-8B0197805977}"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mn-lt"/>
                <a:ea typeface="DejaVu Sans" charset="0"/>
                <a:cs typeface="DejaVu Sans" charset="0"/>
              </a:defRPr>
            </a:lvl1pPr>
          </a:lstStyle>
          <a:p>
            <a:endParaRPr lang="en-CA"/>
          </a:p>
        </p:txBody>
      </p:sp>
      <p:sp>
        <p:nvSpPr>
          <p:cNvPr id="2052"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mn-lt"/>
                <a:ea typeface="DejaVu Sans" charset="0"/>
                <a:cs typeface="DejaVu Sans" charset="0"/>
              </a:defRPr>
            </a:lvl1pPr>
          </a:lstStyle>
          <a:p>
            <a:endParaRPr lang="en-CA"/>
          </a:p>
        </p:txBody>
      </p:sp>
      <p:sp>
        <p:nvSpPr>
          <p:cNvPr id="2053"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mn-lt"/>
                <a:ea typeface="DejaVu Sans" charset="0"/>
                <a:cs typeface="DejaVu Sans" charset="0"/>
              </a:defRPr>
            </a:lvl1pPr>
          </a:lstStyle>
          <a:p>
            <a:fld id="{DEA005D2-52EA-486A-8BF6-1638A56932DD}"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9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503238" y="48101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482" name="Rectangle 2"/>
          <p:cNvSpPr>
            <a:spLocks noGrp="1" noChangeArrowheads="1"/>
          </p:cNvSpPr>
          <p:nvPr>
            <p:ph type="body" idx="1"/>
          </p:nvPr>
        </p:nvSpPr>
        <p:spPr bwMode="auto">
          <a:xfrm>
            <a:off x="647700" y="1912938"/>
            <a:ext cx="86741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483" name="Rectangle 3"/>
          <p:cNvSpPr>
            <a:spLocks noGrp="1" noChangeArrowheads="1"/>
          </p:cNvSpPr>
          <p:nvPr>
            <p:ph type="dt"/>
          </p:nvPr>
        </p:nvSpPr>
        <p:spPr bwMode="auto">
          <a:xfrm>
            <a:off x="503238"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ea typeface="DejaVu Sans" charset="0"/>
                <a:cs typeface="DejaVu Sans" charset="0"/>
              </a:defRPr>
            </a:lvl1pPr>
          </a:lstStyle>
          <a:p>
            <a:endParaRPr lang="en-CA"/>
          </a:p>
        </p:txBody>
      </p:sp>
      <p:sp>
        <p:nvSpPr>
          <p:cNvPr id="20484" name="Rectangle 4"/>
          <p:cNvSpPr>
            <a:spLocks noGrp="1" noChangeArrowheads="1"/>
          </p:cNvSpPr>
          <p:nvPr>
            <p:ph type="ftr"/>
          </p:nvPr>
        </p:nvSpPr>
        <p:spPr bwMode="auto">
          <a:xfrm>
            <a:off x="3411538" y="65278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ea typeface="DejaVu Sans" charset="0"/>
                <a:cs typeface="DejaVu Sans" charset="0"/>
              </a:defRPr>
            </a:lvl1pPr>
          </a:lstStyle>
          <a:p>
            <a:endParaRPr lang="en-CA"/>
          </a:p>
        </p:txBody>
      </p:sp>
      <p:sp>
        <p:nvSpPr>
          <p:cNvPr id="20485" name="Rectangle 5"/>
          <p:cNvSpPr>
            <a:spLocks noGrp="1" noChangeArrowheads="1"/>
          </p:cNvSpPr>
          <p:nvPr>
            <p:ph type="sldNum"/>
          </p:nvPr>
        </p:nvSpPr>
        <p:spPr bwMode="auto">
          <a:xfrm>
            <a:off x="7154863"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ea typeface="DejaVu Sans" charset="0"/>
                <a:cs typeface="DejaVu Sans" charset="0"/>
              </a:defRPr>
            </a:lvl1pPr>
          </a:lstStyle>
          <a:p>
            <a:fld id="{DC32F47C-B04B-4C99-9706-7EBEC87E552A}"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503238" y="33655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150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1507" name="Rectangle 3"/>
          <p:cNvSpPr>
            <a:spLocks noGrp="1" noChangeArrowheads="1"/>
          </p:cNvSpPr>
          <p:nvPr>
            <p:ph type="dt"/>
          </p:nvPr>
        </p:nvSpPr>
        <p:spPr bwMode="auto">
          <a:xfrm>
            <a:off x="503238" y="66706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ea typeface="DejaVu Sans" charset="0"/>
                <a:cs typeface="DejaVu Sans" charset="0"/>
              </a:defRPr>
            </a:lvl1pPr>
          </a:lstStyle>
          <a:p>
            <a:endParaRPr lang="en-CA"/>
          </a:p>
        </p:txBody>
      </p:sp>
      <p:sp>
        <p:nvSpPr>
          <p:cNvPr id="21508" name="Rectangle 4"/>
          <p:cNvSpPr>
            <a:spLocks noGrp="1" noChangeArrowheads="1"/>
          </p:cNvSpPr>
          <p:nvPr>
            <p:ph type="ftr"/>
          </p:nvPr>
        </p:nvSpPr>
        <p:spPr bwMode="auto">
          <a:xfrm>
            <a:off x="3448050" y="66706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ea typeface="DejaVu Sans" charset="0"/>
                <a:cs typeface="DejaVu Sans" charset="0"/>
              </a:defRPr>
            </a:lvl1pPr>
          </a:lstStyle>
          <a:p>
            <a:endParaRPr lang="en-CA"/>
          </a:p>
        </p:txBody>
      </p:sp>
      <p:sp>
        <p:nvSpPr>
          <p:cNvPr id="21509" name="Rectangle 5"/>
          <p:cNvSpPr>
            <a:spLocks noGrp="1" noChangeArrowheads="1"/>
          </p:cNvSpPr>
          <p:nvPr>
            <p:ph type="sldNum"/>
          </p:nvPr>
        </p:nvSpPr>
        <p:spPr bwMode="auto">
          <a:xfrm>
            <a:off x="7227888" y="66706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ea typeface="DejaVu Sans" charset="0"/>
                <a:cs typeface="DejaVu Sans" charset="0"/>
              </a:defRPr>
            </a:lvl1pPr>
          </a:lstStyle>
          <a:p>
            <a:fld id="{30C943DC-7B37-4156-A97F-C01863DAFAFC}"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2530" name="Rectangle 2"/>
          <p:cNvSpPr>
            <a:spLocks noGrp="1" noChangeArrowheads="1"/>
          </p:cNvSpPr>
          <p:nvPr>
            <p:ph type="body" idx="1"/>
          </p:nvPr>
        </p:nvSpPr>
        <p:spPr bwMode="auto">
          <a:xfrm>
            <a:off x="503238" y="2057400"/>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2531" name="Rectangle 3"/>
          <p:cNvSpPr>
            <a:spLocks noGrp="1" noChangeArrowheads="1"/>
          </p:cNvSpPr>
          <p:nvPr>
            <p:ph type="dt"/>
          </p:nvPr>
        </p:nvSpPr>
        <p:spPr bwMode="auto">
          <a:xfrm>
            <a:off x="50323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mn-lt"/>
                <a:ea typeface="DejaVu Sans" charset="0"/>
                <a:cs typeface="DejaVu Sans" charset="0"/>
              </a:defRPr>
            </a:lvl1pPr>
          </a:lstStyle>
          <a:p>
            <a:endParaRPr lang="en-CA"/>
          </a:p>
        </p:txBody>
      </p:sp>
      <p:sp>
        <p:nvSpPr>
          <p:cNvPr id="22532" name="Rectangle 4"/>
          <p:cNvSpPr>
            <a:spLocks noGrp="1" noChangeArrowheads="1"/>
          </p:cNvSpPr>
          <p:nvPr>
            <p:ph type="ftr"/>
          </p:nvPr>
        </p:nvSpPr>
        <p:spPr bwMode="auto">
          <a:xfrm>
            <a:off x="3448050" y="69945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mn-lt"/>
                <a:ea typeface="DejaVu Sans" charset="0"/>
                <a:cs typeface="DejaVu Sans" charset="0"/>
              </a:defRPr>
            </a:lvl1pPr>
          </a:lstStyle>
          <a:p>
            <a:endParaRPr lang="en-CA"/>
          </a:p>
        </p:txBody>
      </p:sp>
      <p:sp>
        <p:nvSpPr>
          <p:cNvPr id="22533" name="Rectangle 5"/>
          <p:cNvSpPr>
            <a:spLocks noGrp="1" noChangeArrowheads="1"/>
          </p:cNvSpPr>
          <p:nvPr>
            <p:ph type="sldNum"/>
          </p:nvPr>
        </p:nvSpPr>
        <p:spPr bwMode="auto">
          <a:xfrm>
            <a:off x="722788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mn-lt"/>
                <a:ea typeface="DejaVu Sans" charset="0"/>
                <a:cs typeface="DejaVu Sans" charset="0"/>
              </a:defRPr>
            </a:lvl1pPr>
          </a:lstStyle>
          <a:p>
            <a:fld id="{FA86E5F5-033B-4F39-A03C-C19787FD6922}"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3554" name="Rectangle 2"/>
          <p:cNvSpPr>
            <a:spLocks noGrp="1" noChangeArrowheads="1"/>
          </p:cNvSpPr>
          <p:nvPr>
            <p:ph type="body" idx="1"/>
          </p:nvPr>
        </p:nvSpPr>
        <p:spPr bwMode="auto">
          <a:xfrm>
            <a:off x="503238" y="2165350"/>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3555" name="Rectangle 3"/>
          <p:cNvSpPr>
            <a:spLocks noGrp="1" noChangeArrowheads="1"/>
          </p:cNvSpPr>
          <p:nvPr>
            <p:ph type="dt"/>
          </p:nvPr>
        </p:nvSpPr>
        <p:spPr bwMode="auto">
          <a:xfrm>
            <a:off x="50323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3556" name="Rectangle 4"/>
          <p:cNvSpPr>
            <a:spLocks noGrp="1" noChangeArrowheads="1"/>
          </p:cNvSpPr>
          <p:nvPr>
            <p:ph type="ftr"/>
          </p:nvPr>
        </p:nvSpPr>
        <p:spPr bwMode="auto">
          <a:xfrm>
            <a:off x="3448050" y="69945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3557" name="Rectangle 5"/>
          <p:cNvSpPr>
            <a:spLocks noGrp="1" noChangeArrowheads="1"/>
          </p:cNvSpPr>
          <p:nvPr>
            <p:ph type="sldNum"/>
          </p:nvPr>
        </p:nvSpPr>
        <p:spPr bwMode="auto">
          <a:xfrm>
            <a:off x="722788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BA990DC8-4449-49F3-9C69-335BC190A53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bwMode="auto">
          <a:xfrm>
            <a:off x="503238" y="622617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4578" name="Rectangle 2"/>
          <p:cNvSpPr>
            <a:spLocks noGrp="1" noChangeArrowheads="1"/>
          </p:cNvSpPr>
          <p:nvPr>
            <p:ph type="body" idx="1"/>
          </p:nvPr>
        </p:nvSpPr>
        <p:spPr bwMode="auto">
          <a:xfrm>
            <a:off x="503238" y="792163"/>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4579" name="Rectangle 3"/>
          <p:cNvSpPr>
            <a:spLocks noGrp="1" noChangeArrowheads="1"/>
          </p:cNvSpPr>
          <p:nvPr>
            <p:ph type="dt"/>
          </p:nvPr>
        </p:nvSpPr>
        <p:spPr bwMode="auto">
          <a:xfrm>
            <a:off x="503238" y="53752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4580" name="Rectangle 4"/>
          <p:cNvSpPr>
            <a:spLocks noGrp="1" noChangeArrowheads="1"/>
          </p:cNvSpPr>
          <p:nvPr>
            <p:ph type="ftr"/>
          </p:nvPr>
        </p:nvSpPr>
        <p:spPr bwMode="auto">
          <a:xfrm>
            <a:off x="3448050" y="53752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4581" name="Rectangle 5"/>
          <p:cNvSpPr>
            <a:spLocks noGrp="1" noChangeArrowheads="1"/>
          </p:cNvSpPr>
          <p:nvPr>
            <p:ph type="sldNum"/>
          </p:nvPr>
        </p:nvSpPr>
        <p:spPr bwMode="auto">
          <a:xfrm>
            <a:off x="7227888" y="53752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9F8C86F8-1D6E-4543-8CC7-1596E12A8A05}"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720725" y="554038"/>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5602" name="Rectangle 2"/>
          <p:cNvSpPr>
            <a:spLocks noGrp="1" noChangeArrowheads="1"/>
          </p:cNvSpPr>
          <p:nvPr>
            <p:ph type="body" idx="1"/>
          </p:nvPr>
        </p:nvSpPr>
        <p:spPr bwMode="auto">
          <a:xfrm>
            <a:off x="900113" y="1984375"/>
            <a:ext cx="8278812" cy="552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5603" name="Rectangle 3"/>
          <p:cNvSpPr>
            <a:spLocks noGrp="1" noChangeArrowheads="1"/>
          </p:cNvSpPr>
          <p:nvPr>
            <p:ph type="dt"/>
          </p:nvPr>
        </p:nvSpPr>
        <p:spPr bwMode="auto">
          <a:xfrm>
            <a:off x="612775" y="64547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5604" name="Rectangle 4"/>
          <p:cNvSpPr>
            <a:spLocks noGrp="1" noChangeArrowheads="1"/>
          </p:cNvSpPr>
          <p:nvPr>
            <p:ph type="ftr"/>
          </p:nvPr>
        </p:nvSpPr>
        <p:spPr bwMode="auto">
          <a:xfrm>
            <a:off x="3448050" y="64547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5605" name="Rectangle 5"/>
          <p:cNvSpPr>
            <a:spLocks noGrp="1" noChangeArrowheads="1"/>
          </p:cNvSpPr>
          <p:nvPr>
            <p:ph type="sldNum"/>
          </p:nvPr>
        </p:nvSpPr>
        <p:spPr bwMode="auto">
          <a:xfrm>
            <a:off x="7083425" y="64547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EFA1154F-2857-4465-9CA0-51551C0434C6}"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504825" y="539750"/>
            <a:ext cx="90693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6626" name="Rectangle 2"/>
          <p:cNvSpPr>
            <a:spLocks noGrp="1" noChangeArrowheads="1"/>
          </p:cNvSpPr>
          <p:nvPr>
            <p:ph type="body" idx="1"/>
          </p:nvPr>
        </p:nvSpPr>
        <p:spPr bwMode="auto">
          <a:xfrm>
            <a:off x="720725" y="1912938"/>
            <a:ext cx="86741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6627" name="Rectangle 3"/>
          <p:cNvSpPr>
            <a:spLocks noGrp="1" noChangeArrowheads="1"/>
          </p:cNvSpPr>
          <p:nvPr>
            <p:ph type="dt"/>
          </p:nvPr>
        </p:nvSpPr>
        <p:spPr bwMode="auto">
          <a:xfrm>
            <a:off x="576263"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6628" name="Rectangle 4"/>
          <p:cNvSpPr>
            <a:spLocks noGrp="1" noChangeArrowheads="1"/>
          </p:cNvSpPr>
          <p:nvPr>
            <p:ph type="ftr"/>
          </p:nvPr>
        </p:nvSpPr>
        <p:spPr bwMode="auto">
          <a:xfrm>
            <a:off x="3448050" y="65278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6629" name="Rectangle 5"/>
          <p:cNvSpPr>
            <a:spLocks noGrp="1" noChangeArrowheads="1"/>
          </p:cNvSpPr>
          <p:nvPr>
            <p:ph type="sldNum"/>
          </p:nvPr>
        </p:nvSpPr>
        <p:spPr bwMode="auto">
          <a:xfrm>
            <a:off x="7154863"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53643298-542D-48E6-BC05-AB445E8B7C9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900113" y="720725"/>
            <a:ext cx="8278812"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900113" y="1979613"/>
            <a:ext cx="8278812" cy="552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6"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7"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5F20B159-CE1E-4780-9D46-9B28BAF437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720725" y="717550"/>
            <a:ext cx="84582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8" name="Rectangle 2"/>
          <p:cNvSpPr>
            <a:spLocks noGrp="1" noChangeArrowheads="1"/>
          </p:cNvSpPr>
          <p:nvPr>
            <p:ph type="body" idx="1"/>
          </p:nvPr>
        </p:nvSpPr>
        <p:spPr bwMode="auto">
          <a:xfrm>
            <a:off x="1079500" y="2339975"/>
            <a:ext cx="79184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09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410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410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37CB0527-CA2B-419B-B7EB-1F38B6BA17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39750" y="539750"/>
            <a:ext cx="881856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2" name="Rectangle 2"/>
          <p:cNvSpPr>
            <a:spLocks noGrp="1" noChangeArrowheads="1"/>
          </p:cNvSpPr>
          <p:nvPr>
            <p:ph type="body" idx="1"/>
          </p:nvPr>
        </p:nvSpPr>
        <p:spPr bwMode="auto">
          <a:xfrm>
            <a:off x="539750" y="1768475"/>
            <a:ext cx="8818563"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3" name="Rectangle 3"/>
          <p:cNvSpPr>
            <a:spLocks noGrp="1" noChangeArrowheads="1"/>
          </p:cNvSpPr>
          <p:nvPr>
            <p:ph type="dt"/>
          </p:nvPr>
        </p:nvSpPr>
        <p:spPr bwMode="auto">
          <a:xfrm>
            <a:off x="539750" y="6996113"/>
            <a:ext cx="2336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5124" name="Rectangle 4"/>
          <p:cNvSpPr>
            <a:spLocks noGrp="1" noChangeArrowheads="1"/>
          </p:cNvSpPr>
          <p:nvPr>
            <p:ph type="ftr"/>
          </p:nvPr>
        </p:nvSpPr>
        <p:spPr bwMode="auto">
          <a:xfrm>
            <a:off x="3471863" y="6996113"/>
            <a:ext cx="31797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5125" name="Rectangle 5"/>
          <p:cNvSpPr>
            <a:spLocks noGrp="1" noChangeArrowheads="1"/>
          </p:cNvSpPr>
          <p:nvPr>
            <p:ph type="sldNum"/>
          </p:nvPr>
        </p:nvSpPr>
        <p:spPr bwMode="auto">
          <a:xfrm>
            <a:off x="7237413" y="6996113"/>
            <a:ext cx="2336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904AFBD3-0064-4B3F-88A1-38CCE510AE0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971550" y="661988"/>
            <a:ext cx="86741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1260475" y="2128838"/>
            <a:ext cx="831373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7" name="Rectangle 3"/>
          <p:cNvSpPr>
            <a:spLocks noGrp="1" noChangeArrowheads="1"/>
          </p:cNvSpPr>
          <p:nvPr>
            <p:ph type="dt"/>
          </p:nvPr>
        </p:nvSpPr>
        <p:spPr bwMode="auto">
          <a:xfrm>
            <a:off x="971550" y="67437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6148" name="Rectangle 4"/>
          <p:cNvSpPr>
            <a:spLocks noGrp="1" noChangeArrowheads="1"/>
          </p:cNvSpPr>
          <p:nvPr>
            <p:ph type="ftr"/>
          </p:nvPr>
        </p:nvSpPr>
        <p:spPr bwMode="auto">
          <a:xfrm>
            <a:off x="3698875" y="67437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6149" name="Rectangle 5"/>
          <p:cNvSpPr>
            <a:spLocks noGrp="1" noChangeArrowheads="1"/>
          </p:cNvSpPr>
          <p:nvPr>
            <p:ph type="sldNum"/>
          </p:nvPr>
        </p:nvSpPr>
        <p:spPr bwMode="auto">
          <a:xfrm>
            <a:off x="7335838" y="67437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3D51F92A-8E0A-4506-8B7C-179149C4DF4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20725" y="539750"/>
            <a:ext cx="863917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0" name="Rectangle 2"/>
          <p:cNvSpPr>
            <a:spLocks noGrp="1" noChangeArrowheads="1"/>
          </p:cNvSpPr>
          <p:nvPr>
            <p:ph type="body" idx="1"/>
          </p:nvPr>
        </p:nvSpPr>
        <p:spPr bwMode="auto">
          <a:xfrm>
            <a:off x="720725" y="1979613"/>
            <a:ext cx="84582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171" name="Rectangle 3"/>
          <p:cNvSpPr>
            <a:spLocks noGrp="1" noChangeArrowheads="1"/>
          </p:cNvSpPr>
          <p:nvPr>
            <p:ph type="dt"/>
          </p:nvPr>
        </p:nvSpPr>
        <p:spPr bwMode="auto">
          <a:xfrm>
            <a:off x="676275" y="630078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7172" name="Rectangle 4"/>
          <p:cNvSpPr>
            <a:spLocks noGrp="1" noChangeArrowheads="1"/>
          </p:cNvSpPr>
          <p:nvPr>
            <p:ph type="ftr"/>
          </p:nvPr>
        </p:nvSpPr>
        <p:spPr bwMode="auto">
          <a:xfrm>
            <a:off x="3419475" y="6318250"/>
            <a:ext cx="32210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7173" name="Rectangle 5"/>
          <p:cNvSpPr>
            <a:spLocks noGrp="1" noChangeArrowheads="1"/>
          </p:cNvSpPr>
          <p:nvPr>
            <p:ph type="sldNum"/>
          </p:nvPr>
        </p:nvSpPr>
        <p:spPr bwMode="auto">
          <a:xfrm>
            <a:off x="7011988" y="63182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3E969993-440C-4FB0-B2F2-E3A68E2100E3}"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6B6B"/>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6B6B"/>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6B6B"/>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6B6B"/>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360363" y="373063"/>
            <a:ext cx="9358312"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4" name="Rectangle 2"/>
          <p:cNvSpPr>
            <a:spLocks noGrp="1" noChangeArrowheads="1"/>
          </p:cNvSpPr>
          <p:nvPr>
            <p:ph type="body" idx="1"/>
          </p:nvPr>
        </p:nvSpPr>
        <p:spPr bwMode="auto">
          <a:xfrm>
            <a:off x="539750" y="2519363"/>
            <a:ext cx="9034463"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8195" name="Rectangle 3"/>
          <p:cNvSpPr>
            <a:spLocks noGrp="1" noChangeArrowheads="1"/>
          </p:cNvSpPr>
          <p:nvPr>
            <p:ph type="dt"/>
          </p:nvPr>
        </p:nvSpPr>
        <p:spPr bwMode="auto">
          <a:xfrm>
            <a:off x="503238" y="703103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8196" name="Rectangle 4"/>
          <p:cNvSpPr>
            <a:spLocks noGrp="1" noChangeArrowheads="1"/>
          </p:cNvSpPr>
          <p:nvPr>
            <p:ph type="ftr"/>
          </p:nvPr>
        </p:nvSpPr>
        <p:spPr bwMode="auto">
          <a:xfrm>
            <a:off x="3448050" y="7031038"/>
            <a:ext cx="31940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8197" name="Rectangle 5"/>
          <p:cNvSpPr>
            <a:spLocks noGrp="1" noChangeArrowheads="1"/>
          </p:cNvSpPr>
          <p:nvPr>
            <p:ph type="sldNum"/>
          </p:nvPr>
        </p:nvSpPr>
        <p:spPr bwMode="auto">
          <a:xfrm>
            <a:off x="7227888" y="703103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EF58B386-6C94-4ECB-B5BC-11937897A2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28675" y="717550"/>
            <a:ext cx="83502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18" name="Rectangle 2"/>
          <p:cNvSpPr>
            <a:spLocks noGrp="1" noChangeArrowheads="1"/>
          </p:cNvSpPr>
          <p:nvPr>
            <p:ph type="body" idx="1"/>
          </p:nvPr>
        </p:nvSpPr>
        <p:spPr bwMode="auto">
          <a:xfrm>
            <a:off x="900113" y="2160588"/>
            <a:ext cx="8278812" cy="552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921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922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922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21B1C961-7109-4C12-B2BE-ABD0901C53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2.wmf"/></Relationships>
</file>

<file path=ppt/slides/_rels/slide1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hyperlink" Target="http://www.dnalc.org/ddnalc/resources/electrophoresi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503238" y="346075"/>
            <a:ext cx="9070975" cy="11715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Mutations &amp; Genetic Recombination</a:t>
            </a:r>
          </a:p>
        </p:txBody>
      </p:sp>
      <p:sp>
        <p:nvSpPr>
          <p:cNvPr id="28674" name="Rectangle 2"/>
          <p:cNvSpPr>
            <a:spLocks noGrp="1" noChangeArrowheads="1"/>
          </p:cNvSpPr>
          <p:nvPr>
            <p:ph type="subTitle" idx="4294967295"/>
          </p:nvPr>
        </p:nvSpPr>
        <p:spPr>
          <a:xfrm>
            <a:off x="503238" y="1814513"/>
            <a:ext cx="9070975" cy="4899025"/>
          </a:xfrm>
          <a:ln/>
        </p:spPr>
        <p:txBody>
          <a:bodyPr anchor="ctr"/>
          <a:lstStyle/>
          <a:p>
            <a:endParaRPr lang="en-US"/>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60588"/>
            <a:ext cx="7920037" cy="405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5" name="Text Box 7"/>
          <p:cNvSpPr txBox="1">
            <a:spLocks noChangeArrowheads="1"/>
          </p:cNvSpPr>
          <p:nvPr/>
        </p:nvSpPr>
        <p:spPr bwMode="auto">
          <a:xfrm>
            <a:off x="1071563" y="604838"/>
            <a:ext cx="9009062" cy="804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t>Mutations Provide Genetic Diversity!</a:t>
            </a:r>
          </a:p>
          <a:p>
            <a:pPr algn="ctr">
              <a:lnSpc>
                <a:spcPct val="100000"/>
              </a:lnSpc>
              <a:spcBef>
                <a:spcPts val="1500"/>
              </a:spcBef>
              <a:buClrTx/>
              <a:buFontTx/>
              <a:buNone/>
            </a:pPr>
            <a:endParaRPr lang="en-CA" sz="2400" b="1"/>
          </a:p>
          <a:p>
            <a:pPr>
              <a:lnSpc>
                <a:spcPct val="100000"/>
              </a:lnSpc>
              <a:spcBef>
                <a:spcPts val="1500"/>
              </a:spcBef>
              <a:buFont typeface="Arial" charset="0"/>
              <a:buChar char="•"/>
            </a:pPr>
            <a:r>
              <a:rPr lang="en-CA" sz="2400" b="1"/>
              <a:t>Imagine one mutation shows up, all the offspring will have that mutation as well.</a:t>
            </a:r>
          </a:p>
          <a:p>
            <a:pPr>
              <a:lnSpc>
                <a:spcPct val="100000"/>
              </a:lnSpc>
              <a:spcBef>
                <a:spcPts val="1500"/>
              </a:spcBef>
              <a:buFont typeface="Arial" charset="0"/>
              <a:buChar char="•"/>
            </a:pPr>
            <a:r>
              <a:rPr lang="en-CA" sz="2400" b="1"/>
              <a:t>Imagine over thousands of generations, how many mutations have occurred! </a:t>
            </a:r>
          </a:p>
          <a:p>
            <a:pPr>
              <a:lnSpc>
                <a:spcPct val="100000"/>
              </a:lnSpc>
              <a:spcBef>
                <a:spcPts val="1500"/>
              </a:spcBef>
              <a:buFont typeface="Arial" charset="0"/>
              <a:buChar char="•"/>
            </a:pPr>
            <a:r>
              <a:rPr lang="en-CA" sz="2400" b="1"/>
              <a:t>We can use the pattern of mutation inheritance to trace family ancestry!</a:t>
            </a:r>
          </a:p>
          <a:p>
            <a:pPr>
              <a:lnSpc>
                <a:spcPct val="100000"/>
              </a:lnSpc>
              <a:spcBef>
                <a:spcPts val="1500"/>
              </a:spcBef>
              <a:buFont typeface="Arial" charset="0"/>
              <a:buChar char="•"/>
            </a:pPr>
            <a:r>
              <a:rPr lang="en-CA" sz="2400" b="1"/>
              <a:t>The closer the relation between two people, the greater the similarity in DNA sequences!</a:t>
            </a:r>
          </a:p>
          <a:p>
            <a:pPr>
              <a:lnSpc>
                <a:spcPct val="100000"/>
              </a:lnSpc>
              <a:spcBef>
                <a:spcPts val="1500"/>
              </a:spcBef>
              <a:buFont typeface="Arial" charset="0"/>
              <a:buChar char="•"/>
            </a:pPr>
            <a:r>
              <a:rPr lang="en-CA" sz="2400" b="1"/>
              <a:t>The genetic difference between one person and another is less than 0.1 %</a:t>
            </a:r>
          </a:p>
          <a:p>
            <a:pPr>
              <a:lnSpc>
                <a:spcPct val="100000"/>
              </a:lnSpc>
              <a:spcBef>
                <a:spcPts val="1500"/>
              </a:spcBef>
              <a:buFont typeface="Arial" charset="0"/>
              <a:buNone/>
            </a:pPr>
            <a:endParaRPr lang="en-CA" sz="2400" b="1"/>
          </a:p>
          <a:p>
            <a:pPr>
              <a:lnSpc>
                <a:spcPct val="100000"/>
              </a:lnSpc>
              <a:spcBef>
                <a:spcPts val="1500"/>
              </a:spcBef>
              <a:buFont typeface="Arial" charset="0"/>
              <a:buNone/>
            </a:pPr>
            <a:endParaRPr lang="en-CA" sz="2400" b="1"/>
          </a:p>
          <a:p>
            <a:pPr>
              <a:lnSpc>
                <a:spcPct val="100000"/>
              </a:lnSpc>
              <a:spcBef>
                <a:spcPts val="1500"/>
              </a:spcBef>
              <a:buFont typeface="Arial" charset="0"/>
              <a:buNone/>
            </a:pPr>
            <a:endParaRPr lang="en-CA"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78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78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78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789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78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19" name="Text Box 7"/>
          <p:cNvSpPr txBox="1">
            <a:spLocks noChangeArrowheads="1"/>
          </p:cNvSpPr>
          <p:nvPr/>
        </p:nvSpPr>
        <p:spPr bwMode="auto">
          <a:xfrm>
            <a:off x="1071563" y="604838"/>
            <a:ext cx="9009062" cy="620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t>Mutations Provide Genetic Diversity!</a:t>
            </a:r>
          </a:p>
          <a:p>
            <a:pPr algn="ctr">
              <a:lnSpc>
                <a:spcPct val="100000"/>
              </a:lnSpc>
              <a:spcBef>
                <a:spcPts val="1500"/>
              </a:spcBef>
              <a:buClrTx/>
              <a:buFontTx/>
              <a:buNone/>
            </a:pPr>
            <a:endParaRPr lang="en-CA" sz="2400" b="1"/>
          </a:p>
          <a:p>
            <a:pPr>
              <a:lnSpc>
                <a:spcPct val="100000"/>
              </a:lnSpc>
              <a:spcBef>
                <a:spcPts val="1500"/>
              </a:spcBef>
              <a:buFont typeface="Arial" charset="0"/>
              <a:buChar char="•"/>
            </a:pPr>
            <a:r>
              <a:rPr lang="en-CA" sz="2400" b="1"/>
              <a:t>The DNA that we test for family relations (such as paternity testing) comes from more than just the nucleus of the cell (although we do test DNA from the nucleus).</a:t>
            </a:r>
          </a:p>
          <a:p>
            <a:pPr>
              <a:lnSpc>
                <a:spcPct val="100000"/>
              </a:lnSpc>
              <a:spcBef>
                <a:spcPts val="1500"/>
              </a:spcBef>
              <a:buClr>
                <a:srgbClr val="00CC00"/>
              </a:buClr>
              <a:buFont typeface="Arial" charset="0"/>
              <a:buChar char="•"/>
            </a:pPr>
            <a:r>
              <a:rPr lang="en-CA" sz="2400" b="1">
                <a:solidFill>
                  <a:srgbClr val="00CC00"/>
                </a:solidFill>
              </a:rPr>
              <a:t>CHLOROPLASTS</a:t>
            </a:r>
            <a:r>
              <a:rPr lang="en-CA" sz="2400" b="1"/>
              <a:t> and </a:t>
            </a:r>
            <a:r>
              <a:rPr lang="en-CA" sz="2400" b="1">
                <a:solidFill>
                  <a:srgbClr val="00CC00"/>
                </a:solidFill>
              </a:rPr>
              <a:t>MITOCHONDRIA</a:t>
            </a:r>
            <a:r>
              <a:rPr lang="en-CA" sz="2400" b="1"/>
              <a:t> also contain DNA!!! </a:t>
            </a:r>
          </a:p>
          <a:p>
            <a:pPr>
              <a:lnSpc>
                <a:spcPct val="100000"/>
              </a:lnSpc>
              <a:spcBef>
                <a:spcPts val="1500"/>
              </a:spcBef>
              <a:buFont typeface="Arial" charset="0"/>
              <a:buChar char="•"/>
            </a:pPr>
            <a:r>
              <a:rPr lang="en-CA" sz="2400" b="1"/>
              <a:t>In humans, we can sequence mitochondrial DNA to analyze the maternal family line of an individual.</a:t>
            </a:r>
          </a:p>
          <a:p>
            <a:pPr>
              <a:lnSpc>
                <a:spcPct val="100000"/>
              </a:lnSpc>
              <a:spcBef>
                <a:spcPts val="1500"/>
              </a:spcBef>
              <a:buFont typeface="Arial" charset="0"/>
              <a:buNone/>
            </a:pPr>
            <a:endParaRPr lang="en-CA" sz="2400" b="1"/>
          </a:p>
          <a:p>
            <a:pPr>
              <a:lnSpc>
                <a:spcPct val="100000"/>
              </a:lnSpc>
              <a:spcBef>
                <a:spcPts val="1500"/>
              </a:spcBef>
              <a:buFont typeface="Arial" charset="0"/>
              <a:buNone/>
            </a:pPr>
            <a:endParaRPr lang="en-CA"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89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89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3859213"/>
            <a:ext cx="3808412" cy="316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Text Box 2"/>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3" name="Text Box 7"/>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4" name="Text Box 8"/>
          <p:cNvSpPr txBox="1">
            <a:spLocks noChangeArrowheads="1"/>
          </p:cNvSpPr>
          <p:nvPr/>
        </p:nvSpPr>
        <p:spPr bwMode="auto">
          <a:xfrm>
            <a:off x="1071563" y="604838"/>
            <a:ext cx="9009062" cy="499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US" sz="2400" b="1"/>
              <a:t>Mutations Provide Genetic Diversity!</a:t>
            </a:r>
          </a:p>
          <a:p>
            <a:pPr algn="ctr">
              <a:lnSpc>
                <a:spcPct val="100000"/>
              </a:lnSpc>
              <a:spcBef>
                <a:spcPts val="1500"/>
              </a:spcBef>
              <a:buClrTx/>
              <a:buFontTx/>
              <a:buNone/>
            </a:pPr>
            <a:endParaRPr lang="en-US" sz="2400" b="1"/>
          </a:p>
          <a:p>
            <a:pPr>
              <a:lnSpc>
                <a:spcPct val="100000"/>
              </a:lnSpc>
              <a:spcBef>
                <a:spcPts val="1500"/>
              </a:spcBef>
              <a:buFont typeface="Arial" charset="0"/>
              <a:buChar char="•"/>
            </a:pPr>
            <a:r>
              <a:rPr lang="en-US" sz="2400" b="1"/>
              <a:t>Mother’s mitochondria are located in each egg. </a:t>
            </a:r>
          </a:p>
          <a:p>
            <a:pPr>
              <a:lnSpc>
                <a:spcPct val="100000"/>
              </a:lnSpc>
              <a:spcBef>
                <a:spcPts val="1500"/>
              </a:spcBef>
              <a:buFont typeface="Arial" charset="0"/>
              <a:buChar char="•"/>
            </a:pPr>
            <a:r>
              <a:rPr lang="en-US" sz="2400" b="1"/>
              <a:t>So mother’s pass on mitochondrial DNA to each of her offspring. </a:t>
            </a:r>
          </a:p>
          <a:p>
            <a:pPr>
              <a:lnSpc>
                <a:spcPct val="100000"/>
              </a:lnSpc>
              <a:spcBef>
                <a:spcPts val="1500"/>
              </a:spcBef>
              <a:buFont typeface="Arial" charset="0"/>
              <a:buChar char="•"/>
            </a:pPr>
            <a:r>
              <a:rPr lang="en-US" sz="2400" b="1"/>
              <a:t>When a mother gains a mutation in her mtDNA, she passes it on to her offspring.</a:t>
            </a:r>
          </a:p>
          <a:p>
            <a:pPr>
              <a:lnSpc>
                <a:spcPct val="100000"/>
              </a:lnSpc>
              <a:spcBef>
                <a:spcPts val="1500"/>
              </a:spcBef>
              <a:buFont typeface="Arial" charset="0"/>
              <a:buNone/>
            </a:pPr>
            <a:endParaRPr lang="en-US" sz="2400" b="1"/>
          </a:p>
          <a:p>
            <a:pPr>
              <a:lnSpc>
                <a:spcPct val="100000"/>
              </a:lnSpc>
              <a:spcBef>
                <a:spcPts val="1500"/>
              </a:spcBef>
              <a:buFont typeface="Arial" charset="0"/>
              <a:buNone/>
            </a:pPr>
            <a:endParaRPr lang="en-US"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6"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7" name="Text Box 7"/>
          <p:cNvSpPr txBox="1">
            <a:spLocks noChangeArrowheads="1"/>
          </p:cNvSpPr>
          <p:nvPr/>
        </p:nvSpPr>
        <p:spPr bwMode="auto">
          <a:xfrm>
            <a:off x="1071563" y="604838"/>
            <a:ext cx="9009062" cy="679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t>DNA fingerprinting </a:t>
            </a:r>
          </a:p>
          <a:p>
            <a:pPr>
              <a:lnSpc>
                <a:spcPct val="100000"/>
              </a:lnSpc>
              <a:spcBef>
                <a:spcPts val="1500"/>
              </a:spcBef>
              <a:buFont typeface="Arial" charset="0"/>
              <a:buChar char="•"/>
            </a:pPr>
            <a:r>
              <a:rPr lang="en-CA" sz="2400" b="1"/>
              <a:t>DNA fingerprinting is used to compare DNA samples from different locations.</a:t>
            </a:r>
          </a:p>
          <a:p>
            <a:pPr>
              <a:lnSpc>
                <a:spcPct val="100000"/>
              </a:lnSpc>
              <a:spcBef>
                <a:spcPts val="1500"/>
              </a:spcBef>
              <a:buFont typeface="Arial" charset="0"/>
              <a:buChar char="•"/>
            </a:pPr>
            <a:r>
              <a:rPr lang="en-CA" sz="2400" b="1"/>
              <a:t>It can be used to match parents to children and it can be used to match blood stains at a crime scene to a suspect.</a:t>
            </a:r>
          </a:p>
          <a:p>
            <a:pPr>
              <a:lnSpc>
                <a:spcPct val="100000"/>
              </a:lnSpc>
              <a:spcBef>
                <a:spcPts val="1500"/>
              </a:spcBef>
              <a:buFont typeface="Arial" charset="0"/>
              <a:buChar char="•"/>
            </a:pPr>
            <a:r>
              <a:rPr lang="en-CA" sz="2400" b="1"/>
              <a:t>The more similar the pattern, the closer the two samples are related! </a:t>
            </a:r>
          </a:p>
          <a:p>
            <a:pPr>
              <a:lnSpc>
                <a:spcPct val="100000"/>
              </a:lnSpc>
              <a:spcBef>
                <a:spcPts val="1500"/>
              </a:spcBef>
              <a:buFont typeface="Arial" charset="0"/>
              <a:buChar char="•"/>
            </a:pPr>
            <a:r>
              <a:rPr lang="en-CA" sz="2400" b="1"/>
              <a:t>NOTE: DNA FINGERPRINTING WORKS BECAUSE EACH PERSON HAS A DIFFERENT NUMBER OF RESTRICTION FRAGMENT LENGTH POLYMORPHISMS (RFLP) THAT SHOW UP IN THE FINGERPRINT.</a:t>
            </a:r>
          </a:p>
          <a:p>
            <a:pPr>
              <a:lnSpc>
                <a:spcPct val="100000"/>
              </a:lnSpc>
              <a:spcBef>
                <a:spcPts val="1500"/>
              </a:spcBef>
              <a:buFont typeface="Arial" charset="0"/>
              <a:buNone/>
            </a:pPr>
            <a:endParaRPr lang="en-CA"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09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09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09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1" name="Text Box 7"/>
          <p:cNvSpPr txBox="1">
            <a:spLocks noChangeArrowheads="1"/>
          </p:cNvSpPr>
          <p:nvPr/>
        </p:nvSpPr>
        <p:spPr bwMode="auto">
          <a:xfrm>
            <a:off x="4960938" y="604838"/>
            <a:ext cx="5118100" cy="671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t>DNA fingerprinting procedure</a:t>
            </a:r>
          </a:p>
          <a:p>
            <a:pPr>
              <a:lnSpc>
                <a:spcPct val="100000"/>
              </a:lnSpc>
              <a:spcBef>
                <a:spcPts val="1500"/>
              </a:spcBef>
              <a:buFont typeface="Times New Roman" pitchFamily="16" charset="0"/>
              <a:buAutoNum type="arabicPeriod"/>
            </a:pPr>
            <a:r>
              <a:rPr lang="en-CA" sz="2400" b="1"/>
              <a:t>Collection of sample</a:t>
            </a:r>
          </a:p>
          <a:p>
            <a:pPr>
              <a:lnSpc>
                <a:spcPct val="100000"/>
              </a:lnSpc>
              <a:spcBef>
                <a:spcPts val="1500"/>
              </a:spcBef>
              <a:buFont typeface="Times New Roman" pitchFamily="16" charset="0"/>
              <a:buAutoNum type="arabicPeriod"/>
            </a:pPr>
            <a:r>
              <a:rPr lang="en-CA" sz="2400" b="1"/>
              <a:t>Cut DNA with restriction enzymes</a:t>
            </a:r>
          </a:p>
          <a:p>
            <a:pPr>
              <a:lnSpc>
                <a:spcPct val="100000"/>
              </a:lnSpc>
              <a:spcBef>
                <a:spcPts val="1500"/>
              </a:spcBef>
              <a:buFont typeface="Times New Roman" pitchFamily="16" charset="0"/>
              <a:buAutoNum type="arabicPeriod"/>
            </a:pPr>
            <a:r>
              <a:rPr lang="en-CA" sz="2400" b="1"/>
              <a:t>Separate DNA segments use gel electrophoresis</a:t>
            </a:r>
          </a:p>
          <a:p>
            <a:pPr>
              <a:lnSpc>
                <a:spcPct val="100000"/>
              </a:lnSpc>
              <a:spcBef>
                <a:spcPts val="1500"/>
              </a:spcBef>
              <a:buFont typeface="Times New Roman" pitchFamily="16" charset="0"/>
              <a:buAutoNum type="arabicPeriod"/>
            </a:pPr>
            <a:r>
              <a:rPr lang="en-CA" sz="2400" b="1"/>
              <a:t>Blot DNA segments onto paper</a:t>
            </a:r>
          </a:p>
          <a:p>
            <a:pPr>
              <a:lnSpc>
                <a:spcPct val="100000"/>
              </a:lnSpc>
              <a:spcBef>
                <a:spcPts val="1500"/>
              </a:spcBef>
              <a:buFont typeface="Times New Roman" pitchFamily="16" charset="0"/>
              <a:buAutoNum type="arabicPeriod"/>
            </a:pPr>
            <a:r>
              <a:rPr lang="en-CA" sz="2400" b="1"/>
              <a:t>Put radioactive probe on the paper with DNA segments</a:t>
            </a:r>
          </a:p>
          <a:p>
            <a:pPr>
              <a:lnSpc>
                <a:spcPct val="100000"/>
              </a:lnSpc>
              <a:spcBef>
                <a:spcPts val="1500"/>
              </a:spcBef>
              <a:buFont typeface="Times New Roman" pitchFamily="16" charset="0"/>
              <a:buAutoNum type="arabicPeriod"/>
            </a:pPr>
            <a:r>
              <a:rPr lang="en-CA" sz="2400" b="1"/>
              <a:t>Take a look using x-ray film!</a:t>
            </a:r>
          </a:p>
          <a:p>
            <a:pPr>
              <a:lnSpc>
                <a:spcPct val="100000"/>
              </a:lnSpc>
              <a:spcBef>
                <a:spcPts val="1125"/>
              </a:spcBef>
              <a:buClrTx/>
              <a:buFontTx/>
              <a:buNone/>
            </a:pPr>
            <a:r>
              <a:rPr lang="en-CA" sz="2000" b="1">
                <a:solidFill>
                  <a:srgbClr val="009999"/>
                </a:solidFill>
                <a:hlinkClick r:id="rId4"/>
              </a:rPr>
              <a:t> Check out electrophoresis</a:t>
            </a:r>
          </a:p>
          <a:p>
            <a:pPr>
              <a:lnSpc>
                <a:spcPct val="100000"/>
              </a:lnSpc>
              <a:spcBef>
                <a:spcPts val="1125"/>
              </a:spcBef>
              <a:buFont typeface="Arial" charset="0"/>
              <a:buNone/>
            </a:pPr>
            <a:endParaRPr lang="en-CA" sz="2000" b="1"/>
          </a:p>
        </p:txBody>
      </p:sp>
      <p:pic>
        <p:nvPicPr>
          <p:cNvPr id="419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59325" cy="7621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19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19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19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419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What is a mutation?</a:t>
            </a:r>
          </a:p>
        </p:txBody>
      </p:sp>
      <p:sp>
        <p:nvSpPr>
          <p:cNvPr id="29698" name="Rectangle 2"/>
          <p:cNvSpPr>
            <a:spLocks noGrp="1" noChangeArrowheads="1"/>
          </p:cNvSpPr>
          <p:nvPr>
            <p:ph type="body" idx="4294967295"/>
          </p:nvPr>
        </p:nvSpPr>
        <p:spPr>
          <a:xfrm>
            <a:off x="503238" y="3060700"/>
            <a:ext cx="4425950" cy="3608388"/>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Permanent change in the genetic material of an organism</a:t>
            </a:r>
          </a:p>
        </p:txBody>
      </p:sp>
      <p:sp>
        <p:nvSpPr>
          <p:cNvPr id="29699"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tabLst>
                <a:tab pos="723900" algn="l"/>
                <a:tab pos="1447800" algn="l"/>
                <a:tab pos="2171700" algn="l"/>
                <a:tab pos="2895600" algn="l"/>
                <a:tab pos="3619500" algn="l"/>
                <a:tab pos="4343400" algn="l"/>
              </a:tabLst>
            </a:pPr>
            <a:r>
              <a:rPr lang="en-CA"/>
              <a:t> Somatic cell – body cell (key cause of cancer)</a:t>
            </a:r>
          </a:p>
          <a:p>
            <a:pPr marL="431800" indent="-323850">
              <a:buClr>
                <a:srgbClr val="FFFF00"/>
              </a:buClr>
              <a:tabLst>
                <a:tab pos="723900" algn="l"/>
                <a:tab pos="1447800" algn="l"/>
                <a:tab pos="2171700" algn="l"/>
                <a:tab pos="2895600" algn="l"/>
                <a:tab pos="3619500" algn="l"/>
                <a:tab pos="4343400" algn="l"/>
              </a:tabLst>
            </a:pPr>
            <a:endParaRPr lang="en-CA"/>
          </a:p>
          <a:p>
            <a:pPr marL="431800" indent="-323850">
              <a:buClr>
                <a:srgbClr val="FFFF00"/>
              </a:buClr>
              <a:tabLst>
                <a:tab pos="723900" algn="l"/>
                <a:tab pos="1447800" algn="l"/>
                <a:tab pos="2171700" algn="l"/>
                <a:tab pos="2895600" algn="l"/>
                <a:tab pos="3619500" algn="l"/>
                <a:tab pos="4343400" algn="l"/>
              </a:tabLst>
            </a:pPr>
            <a:r>
              <a:rPr lang="en-CA"/>
              <a:t> Germ cell – reproductive cell (passed onto future generations)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4679950"/>
            <a:ext cx="2147887"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260475"/>
            <a:ext cx="2849563"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97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03238" y="346075"/>
            <a:ext cx="9070975" cy="11715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Types of mutations</a:t>
            </a:r>
          </a:p>
        </p:txBody>
      </p:sp>
      <p:sp>
        <p:nvSpPr>
          <p:cNvPr id="30722" name="Rectangle 2"/>
          <p:cNvSpPr>
            <a:spLocks noGrp="1" noChangeArrowheads="1"/>
          </p:cNvSpPr>
          <p:nvPr>
            <p:ph type="body" idx="4294967295"/>
          </p:nvPr>
        </p:nvSpPr>
        <p:spPr>
          <a:xfrm>
            <a:off x="503238" y="1768475"/>
            <a:ext cx="442595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Point mutation – small changes into nucleotide order.</a:t>
            </a:r>
          </a:p>
        </p:txBody>
      </p:sp>
      <p:sp>
        <p:nvSpPr>
          <p:cNvPr id="30723"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a:t>Silent mutation – no affect on the cell's metabolism</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3779838"/>
            <a:ext cx="3902075" cy="2700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536950"/>
            <a:ext cx="3324225" cy="312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07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503238" y="346075"/>
            <a:ext cx="9070975" cy="1171575"/>
          </a:xfrm>
          <a:ln/>
        </p:spPr>
        <p:txBody>
          <a:bodyPr tIns="38808"/>
          <a:lstStyle/>
          <a:p>
            <a:endParaRPr lang="en-US"/>
          </a:p>
        </p:txBody>
      </p:sp>
      <p:sp>
        <p:nvSpPr>
          <p:cNvPr id="31746" name="Rectangle 2"/>
          <p:cNvSpPr>
            <a:spLocks noGrp="1" noChangeArrowheads="1"/>
          </p:cNvSpPr>
          <p:nvPr>
            <p:ph type="body" idx="4294967295"/>
          </p:nvPr>
        </p:nvSpPr>
        <p:spPr>
          <a:xfrm>
            <a:off x="503238" y="1768475"/>
            <a:ext cx="442595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Mis-sense mutation – altered but still functional protein</a:t>
            </a:r>
          </a:p>
        </p:txBody>
      </p:sp>
      <p:sp>
        <p:nvSpPr>
          <p:cNvPr id="31747"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a:t>Nonsense mutation – makes the code impossible to use for a new protien</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3544888"/>
            <a:ext cx="3324225" cy="311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450" y="3779838"/>
            <a:ext cx="3333750" cy="312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17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503238" y="346075"/>
            <a:ext cx="9070975" cy="1171575"/>
          </a:xfrm>
          <a:ln/>
        </p:spPr>
        <p:txBody>
          <a:bodyPr tIns="38808"/>
          <a:lstStyle/>
          <a:p>
            <a:endParaRPr lang="en-US"/>
          </a:p>
        </p:txBody>
      </p:sp>
      <p:sp>
        <p:nvSpPr>
          <p:cNvPr id="32770" name="Rectangle 2"/>
          <p:cNvSpPr>
            <a:spLocks noGrp="1" noChangeArrowheads="1"/>
          </p:cNvSpPr>
          <p:nvPr>
            <p:ph type="body" idx="4294967295"/>
          </p:nvPr>
        </p:nvSpPr>
        <p:spPr>
          <a:xfrm>
            <a:off x="503238" y="1768475"/>
            <a:ext cx="442595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Frameshift mutation – insert or delete one or two nucleotides causes a “shift” in how a code is read.</a:t>
            </a:r>
          </a:p>
        </p:txBody>
      </p:sp>
      <p:sp>
        <p:nvSpPr>
          <p:cNvPr id="32771"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a:t>Chromosomal mutations – deleting or adding whole parts to a chromosome</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4140200"/>
            <a:ext cx="3333750" cy="313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3779838"/>
            <a:ext cx="2700337" cy="367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27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503238" y="346075"/>
            <a:ext cx="9070975" cy="11715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Causes of Mutations</a:t>
            </a:r>
          </a:p>
        </p:txBody>
      </p:sp>
      <p:sp>
        <p:nvSpPr>
          <p:cNvPr id="33794" name="Rectangle 2"/>
          <p:cNvSpPr>
            <a:spLocks noGrp="1" noChangeArrowheads="1"/>
          </p:cNvSpPr>
          <p:nvPr>
            <p:ph type="body" idx="4294967295"/>
          </p:nvPr>
        </p:nvSpPr>
        <p:spPr>
          <a:xfrm>
            <a:off x="503238" y="1768475"/>
            <a:ext cx="442595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Physical mutagens</a:t>
            </a:r>
          </a:p>
          <a:p>
            <a:pPr marL="1727200" lvl="1" indent="-573088">
              <a:buClr>
                <a:srgbClr val="FFFF00"/>
              </a:buClr>
              <a:buSzPct val="75000"/>
              <a:buFont typeface="Symbol" charset="2"/>
              <a:buChar char=""/>
              <a:tabLst>
                <a:tab pos="723900" algn="l"/>
                <a:tab pos="1447800" algn="l"/>
                <a:tab pos="2171700" algn="l"/>
                <a:tab pos="2895600" algn="l"/>
                <a:tab pos="3619500" algn="l"/>
                <a:tab pos="4343400" algn="l"/>
              </a:tabLst>
            </a:pPr>
            <a:r>
              <a:rPr lang="en-CA"/>
              <a:t>X-rays</a:t>
            </a:r>
          </a:p>
          <a:p>
            <a:pPr marL="1727200" lvl="1" indent="-573088">
              <a:buClr>
                <a:srgbClr val="FFFF00"/>
              </a:buClr>
              <a:buSzPct val="75000"/>
              <a:buFont typeface="Symbol" charset="2"/>
              <a:buChar char=""/>
              <a:tabLst>
                <a:tab pos="723900" algn="l"/>
                <a:tab pos="1447800" algn="l"/>
                <a:tab pos="2171700" algn="l"/>
                <a:tab pos="2895600" algn="l"/>
                <a:tab pos="3619500" algn="l"/>
                <a:tab pos="4343400" algn="l"/>
              </a:tabLst>
            </a:pPr>
            <a:r>
              <a:rPr lang="en-CA"/>
              <a:t>UV rays</a:t>
            </a:r>
          </a:p>
          <a:p>
            <a:pPr marL="1727200" lvl="1" indent="-573088">
              <a:buClr>
                <a:srgbClr val="FFFF00"/>
              </a:buClr>
              <a:buSzPct val="75000"/>
              <a:buFont typeface="Symbol" charset="2"/>
              <a:buChar char=""/>
              <a:tabLst>
                <a:tab pos="723900" algn="l"/>
                <a:tab pos="1447800" algn="l"/>
                <a:tab pos="2171700" algn="l"/>
                <a:tab pos="2895600" algn="l"/>
                <a:tab pos="3619500" algn="l"/>
                <a:tab pos="4343400" algn="l"/>
              </a:tabLst>
            </a:pPr>
            <a:r>
              <a:rPr lang="en-CA"/>
              <a:t>Gamma rays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endParaRPr lang="en-CA"/>
          </a:p>
        </p:txBody>
      </p:sp>
      <p:sp>
        <p:nvSpPr>
          <p:cNvPr id="33795"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a:t>Chemical mutagens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r>
              <a:rPr lang="en-CA"/>
              <a:t>Carcinogens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r>
              <a:rPr lang="en-CA"/>
              <a:t>Nitrates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r>
              <a:rPr lang="en-CA"/>
              <a:t>gasoline</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140200"/>
            <a:ext cx="3851275" cy="251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725" y="4140200"/>
            <a:ext cx="4502150"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3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Results of Mutations</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439863"/>
            <a:ext cx="4762500" cy="406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439863"/>
            <a:ext cx="3576637" cy="304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3910013"/>
            <a:ext cx="4833937" cy="3109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450" y="2925763"/>
            <a:ext cx="3060700" cy="4094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400" y="2160588"/>
            <a:ext cx="3333750"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48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7" name="Text Box 7"/>
          <p:cNvSpPr txBox="1">
            <a:spLocks noChangeArrowheads="1"/>
          </p:cNvSpPr>
          <p:nvPr/>
        </p:nvSpPr>
        <p:spPr bwMode="auto">
          <a:xfrm>
            <a:off x="1308100" y="604838"/>
            <a:ext cx="754062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algn="ctr">
              <a:lnSpc>
                <a:spcPct val="100000"/>
              </a:lnSpc>
              <a:spcBef>
                <a:spcPts val="1500"/>
              </a:spcBef>
              <a:buSzPct val="45000"/>
              <a:buFont typeface="Wingdings" charset="2"/>
              <a:buNone/>
            </a:pPr>
            <a:r>
              <a:rPr lang="en-CA" sz="2400" b="1"/>
              <a:t>Mutations lead to genetic diversity!</a:t>
            </a:r>
          </a:p>
          <a:p>
            <a:pPr>
              <a:lnSpc>
                <a:spcPct val="100000"/>
              </a:lnSpc>
              <a:spcBef>
                <a:spcPts val="1500"/>
              </a:spcBef>
              <a:buSzPct val="45000"/>
              <a:buFont typeface="Wingdings" charset="2"/>
              <a:buNone/>
            </a:pPr>
            <a:endParaRPr lang="en-CA" sz="2400" b="1"/>
          </a:p>
        </p:txBody>
      </p:sp>
      <p:pic>
        <p:nvPicPr>
          <p:cNvPr id="358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1557338"/>
            <a:ext cx="2346325" cy="197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438" y="4335463"/>
            <a:ext cx="1890712"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0" name="Text Box 10"/>
          <p:cNvSpPr txBox="1">
            <a:spLocks noChangeArrowheads="1"/>
          </p:cNvSpPr>
          <p:nvPr/>
        </p:nvSpPr>
        <p:spPr bwMode="auto">
          <a:xfrm>
            <a:off x="4167188" y="1477963"/>
            <a:ext cx="5318125" cy="245586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000" b="1"/>
              <a:t>Viruses like HIV mutate very quickly. The mutations cause physical differences in the virus. This is why it is very hard to create antiviral medication…because the virus is always changing faster than the medication can be developed!</a:t>
            </a:r>
          </a:p>
        </p:txBody>
      </p:sp>
      <p:sp>
        <p:nvSpPr>
          <p:cNvPr id="35851" name="Text Box 11"/>
          <p:cNvSpPr txBox="1">
            <a:spLocks noChangeArrowheads="1"/>
          </p:cNvSpPr>
          <p:nvPr/>
        </p:nvSpPr>
        <p:spPr bwMode="auto">
          <a:xfrm>
            <a:off x="4167188" y="4335463"/>
            <a:ext cx="5318125" cy="245586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000" b="1"/>
              <a:t>Several coffee plants have been developed in nature because of polyploidy – a mutation where the embryo has double the number of chromosomes it should! Rather than die, the embryo develops into a new species of plant!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5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5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1" name="Text Box 7"/>
          <p:cNvSpPr txBox="1">
            <a:spLocks noChangeArrowheads="1"/>
          </p:cNvSpPr>
          <p:nvPr/>
        </p:nvSpPr>
        <p:spPr bwMode="auto">
          <a:xfrm>
            <a:off x="1387475" y="684213"/>
            <a:ext cx="75406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algn="ctr">
              <a:lnSpc>
                <a:spcPct val="100000"/>
              </a:lnSpc>
              <a:spcBef>
                <a:spcPts val="1500"/>
              </a:spcBef>
              <a:buSzPct val="45000"/>
              <a:buFont typeface="Wingdings" charset="2"/>
              <a:buNone/>
            </a:pPr>
            <a:r>
              <a:rPr lang="en-CA" sz="2400" b="1"/>
              <a:t>Random mutations lead to genetic diversity!</a:t>
            </a:r>
          </a:p>
        </p:txBody>
      </p:sp>
      <p:pic>
        <p:nvPicPr>
          <p:cNvPr id="368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88" y="1477963"/>
            <a:ext cx="819150" cy="1155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063" y="1477963"/>
            <a:ext cx="1270000"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3065463"/>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313" y="3065463"/>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3065463"/>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975" y="2984500"/>
            <a:ext cx="1270000"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75" y="4494213"/>
            <a:ext cx="1271588"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813" y="4573588"/>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13" y="6081713"/>
            <a:ext cx="1271587"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4335463"/>
            <a:ext cx="1270000"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5922963"/>
            <a:ext cx="1271587"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4414838"/>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84" name="Text Box 20"/>
          <p:cNvSpPr txBox="1">
            <a:spLocks noChangeArrowheads="1"/>
          </p:cNvSpPr>
          <p:nvPr/>
        </p:nvSpPr>
        <p:spPr bwMode="auto">
          <a:xfrm>
            <a:off x="6865938" y="2192338"/>
            <a:ext cx="633412"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85" name="Text Box 21"/>
          <p:cNvSpPr txBox="1">
            <a:spLocks noChangeArrowheads="1"/>
          </p:cNvSpPr>
          <p:nvPr/>
        </p:nvSpPr>
        <p:spPr bwMode="auto">
          <a:xfrm>
            <a:off x="5991225" y="1795463"/>
            <a:ext cx="3571875" cy="439737"/>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000" b="1"/>
              <a:t>Random mutation Here!</a:t>
            </a:r>
          </a:p>
        </p:txBody>
      </p:sp>
      <p:sp>
        <p:nvSpPr>
          <p:cNvPr id="36886" name="Line 22"/>
          <p:cNvSpPr>
            <a:spLocks noChangeShapeType="1"/>
          </p:cNvSpPr>
          <p:nvPr/>
        </p:nvSpPr>
        <p:spPr bwMode="auto">
          <a:xfrm flipH="1">
            <a:off x="5911850" y="2351088"/>
            <a:ext cx="557213" cy="1030287"/>
          </a:xfrm>
          <a:prstGeom prst="line">
            <a:avLst/>
          </a:prstGeom>
          <a:noFill/>
          <a:ln w="3492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7" name="Text Box 23"/>
          <p:cNvSpPr txBox="1">
            <a:spLocks noChangeArrowheads="1"/>
          </p:cNvSpPr>
          <p:nvPr/>
        </p:nvSpPr>
        <p:spPr bwMode="auto">
          <a:xfrm>
            <a:off x="7102475" y="2668588"/>
            <a:ext cx="2700338" cy="95091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000" b="1"/>
              <a:t>Who else will have </a:t>
            </a:r>
          </a:p>
          <a:p>
            <a:pPr>
              <a:lnSpc>
                <a:spcPct val="100000"/>
              </a:lnSpc>
              <a:spcBef>
                <a:spcPts val="1250"/>
              </a:spcBef>
              <a:buSzPct val="45000"/>
              <a:buFont typeface="Wingdings" charset="2"/>
              <a:buNone/>
            </a:pPr>
            <a:r>
              <a:rPr lang="en-CA" sz="2000" b="1"/>
              <a:t>the mutation?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Custom</PresentationFormat>
  <Paragraphs>82</Paragraphs>
  <Slides>14</Slides>
  <Notes>14</Notes>
  <HiddenSlides>0</HiddenSlides>
  <MMClips>0</MMClips>
  <ScaleCrop>false</ScaleCrop>
  <HeadingPairs>
    <vt:vector size="6" baseType="variant">
      <vt:variant>
        <vt:lpstr>Fonts Used</vt:lpstr>
      </vt:variant>
      <vt:variant>
        <vt:i4>7</vt:i4>
      </vt:variant>
      <vt:variant>
        <vt:lpstr>Theme</vt:lpstr>
      </vt:variant>
      <vt:variant>
        <vt:i4>26</vt:i4>
      </vt:variant>
      <vt:variant>
        <vt:lpstr>Slide Titles</vt:lpstr>
      </vt:variant>
      <vt:variant>
        <vt:i4>14</vt:i4>
      </vt:variant>
    </vt:vector>
  </HeadingPairs>
  <TitlesOfParts>
    <vt:vector size="47" baseType="lpstr">
      <vt:lpstr>Times New Roman</vt:lpstr>
      <vt:lpstr>Arial</vt:lpstr>
      <vt:lpstr>DejaVu Sans</vt:lpstr>
      <vt:lpstr>Arial Unicode MS</vt:lpstr>
      <vt:lpstr>Wingdings</vt:lpstr>
      <vt:lpstr>Symbol</vt:lpstr>
      <vt:lpstr>Copperplate Gothic Bold</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Mutations &amp; Genetic Recombination</vt:lpstr>
      <vt:lpstr>What is a mutation?</vt:lpstr>
      <vt:lpstr>Types of mutations</vt:lpstr>
      <vt:lpstr>PowerPoint Presentation</vt:lpstr>
      <vt:lpstr>PowerPoint Presentation</vt:lpstr>
      <vt:lpstr>Causes of Mutations</vt:lpstr>
      <vt:lpstr>Results of 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 &amp; Genetic Recombination</dc:title>
  <dc:creator>Daniel Standring</dc:creator>
  <cp:lastModifiedBy>Daniel Standring</cp:lastModifiedBy>
  <cp:revision>2</cp:revision>
  <cp:lastPrinted>1601-01-01T00:00:00Z</cp:lastPrinted>
  <dcterms:created xsi:type="dcterms:W3CDTF">2010-05-10T03:58:50Z</dcterms:created>
  <dcterms:modified xsi:type="dcterms:W3CDTF">2014-04-28T17:17:09Z</dcterms:modified>
</cp:coreProperties>
</file>