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19A558BC-1DAD-455C-8A3F-F8A17FF429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2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7B50A8-70BA-459F-B420-DD1C52776318}" type="slidenum">
              <a:rPr lang="en-CA"/>
              <a:pPr/>
              <a:t>1</a:t>
            </a:fld>
            <a:endParaRPr lang="en-CA"/>
          </a:p>
        </p:txBody>
      </p:sp>
      <p:sp>
        <p:nvSpPr>
          <p:cNvPr id="8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D7E5E-F349-425A-AD61-107063822A8D}" type="slidenum">
              <a:rPr lang="en-CA"/>
              <a:pPr/>
              <a:t>2</a:t>
            </a:fld>
            <a:endParaRPr lang="en-CA"/>
          </a:p>
        </p:txBody>
      </p:sp>
      <p:sp>
        <p:nvSpPr>
          <p:cNvPr id="9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67DEA2-0BC5-4717-8A55-8AD50EFAAE43}" type="slidenum">
              <a:rPr lang="en-CA"/>
              <a:pPr/>
              <a:t>3</a:t>
            </a:fld>
            <a:endParaRPr lang="en-CA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09116D-B1B7-424D-AFCA-1C98575C2049}" type="slidenum">
              <a:rPr lang="en-CA"/>
              <a:pPr/>
              <a:t>4</a:t>
            </a:fld>
            <a:endParaRPr lang="en-CA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84C09-1FC2-43D1-9071-82A31400C45A}" type="slidenum">
              <a:rPr lang="en-CA"/>
              <a:pPr/>
              <a:t>5</a:t>
            </a:fld>
            <a:endParaRPr lang="en-CA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B3A3B7-239B-4438-B3B3-50D4298EE3F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87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ACDF91-8D65-42B0-BE76-589D0436D3E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99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74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74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239437-2A39-4197-A25C-4801253BAE6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67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2057400"/>
            <a:ext cx="9069387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627563"/>
            <a:ext cx="9069387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A95A769-8F7E-4B15-99A7-BC0763B263F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15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2057400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057400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45708506-09FB-4B71-B1CF-8DF72A99970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46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2057400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EEDF12FA-DDDC-4B68-8ADB-FD12148C827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BA0809-0701-4C98-AAA0-5FC59BFCB33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17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3159AD-BE0B-4132-9D9E-5FC38FC8162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40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057400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2D5E76-558D-4C51-9F31-800BA46BB53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2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FE7C26-EF34-42AE-AAB2-9ABAB96B8D6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0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82F12-3577-4CB6-AECE-DA4D16FBF9B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3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05748B-C1AD-40A2-86EA-B19B8E6C3CB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6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6A6948-1350-462C-B79C-924A07A526D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87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50F25D-DDB9-47F1-B743-7C8D39B2E91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61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FE37DF05-CB90-42D7-8AED-5D628C8F29C5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Taste: Smell: Touch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98650"/>
            <a:ext cx="44767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Chemoreception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2409825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800" b="1">
                <a:solidFill>
                  <a:srgbClr val="000000"/>
                </a:solidFill>
              </a:rPr>
              <a:t>Chemo reception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>
                <a:solidFill>
                  <a:srgbClr val="000000"/>
                </a:solidFill>
              </a:rPr>
              <a:t>Taste (tongue) – Smell (olfactory cells in nose)</a:t>
            </a:r>
          </a:p>
          <a:p>
            <a:pPr marL="863600" lvl="1" indent="-287338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b="1">
                <a:solidFill>
                  <a:srgbClr val="000000"/>
                </a:solidFill>
              </a:rPr>
              <a:t>Taste buds</a:t>
            </a:r>
            <a:r>
              <a:rPr lang="en-CA" sz="2400">
                <a:solidFill>
                  <a:srgbClr val="000000"/>
                </a:solidFill>
              </a:rPr>
              <a:t> contain many taste receptors that sense </a:t>
            </a:r>
            <a:r>
              <a:rPr lang="en-CA" sz="2400" i="1">
                <a:solidFill>
                  <a:srgbClr val="000000"/>
                </a:solidFill>
              </a:rPr>
              <a:t>dissolved</a:t>
            </a:r>
            <a:r>
              <a:rPr lang="en-CA" sz="2400">
                <a:solidFill>
                  <a:srgbClr val="000000"/>
                </a:solidFill>
              </a:rPr>
              <a:t> chemicals.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194175"/>
            <a:ext cx="898842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Taste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4451350" cy="4989512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i="1">
                <a:solidFill>
                  <a:srgbClr val="000000"/>
                </a:solidFill>
              </a:rPr>
              <a:t>Why is bitter near the back? Or sweet near the front?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- Poison is usually bitter which stimulates the gag reflex; preventing the substance from being swallowed.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595438"/>
            <a:ext cx="44211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Smell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24450" y="1763713"/>
            <a:ext cx="4451350" cy="4989512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b="1">
                <a:solidFill>
                  <a:srgbClr val="000000"/>
                </a:solidFill>
              </a:rPr>
              <a:t>Olfactory</a:t>
            </a:r>
            <a:r>
              <a:rPr lang="en-CA" sz="2800">
                <a:solidFill>
                  <a:srgbClr val="000000"/>
                </a:solidFill>
              </a:rPr>
              <a:t> cells sense airborne chemicals.  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Located in the nasal passages. 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Work with taste buds.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Sends input to olfactory bulb in brain and then to the emotional centres of the brain and the frontal lobe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293938"/>
            <a:ext cx="487203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Sensory Receptors in the Skin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24450" y="1763713"/>
            <a:ext cx="4451350" cy="4989512"/>
          </a:xfrm>
          <a:ln/>
        </p:spPr>
        <p:txBody>
          <a:bodyPr lIns="90000" tIns="46800" rIns="90000" bIns="46800"/>
          <a:lstStyle/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Sensory receptors are modified ends of sensory neurons. </a:t>
            </a: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800">
              <a:solidFill>
                <a:srgbClr val="000000"/>
              </a:solidFill>
            </a:endParaRPr>
          </a:p>
          <a:p>
            <a:pPr marL="431800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>
                <a:solidFill>
                  <a:srgbClr val="000000"/>
                </a:solidFill>
              </a:rPr>
              <a:t>Skin has several types of receptors to help you feel: light touch, pressure, pain, change in temperature.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016250"/>
            <a:ext cx="44513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Arial Unicode MS</vt:lpstr>
      <vt:lpstr>Arial</vt:lpstr>
      <vt:lpstr>DejaVu Sans</vt:lpstr>
      <vt:lpstr>Wingdings</vt:lpstr>
      <vt:lpstr>Symbol</vt:lpstr>
      <vt:lpstr>Office Theme</vt:lpstr>
      <vt:lpstr>Taste: Smell: Touch</vt:lpstr>
      <vt:lpstr>Chemoreception</vt:lpstr>
      <vt:lpstr>Taste</vt:lpstr>
      <vt:lpstr>Smell</vt:lpstr>
      <vt:lpstr>Sensory Receptors in the Skin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Taste: Smell: Touch</dc:title>
  <dc:creator>Daniel Standring</dc:creator>
  <cp:lastModifiedBy>Windows User</cp:lastModifiedBy>
  <cp:revision>2</cp:revision>
  <cp:lastPrinted>1601-01-01T00:00:00Z</cp:lastPrinted>
  <dcterms:created xsi:type="dcterms:W3CDTF">2009-11-03T15:56:41Z</dcterms:created>
  <dcterms:modified xsi:type="dcterms:W3CDTF">2014-02-06T16:27:21Z</dcterms:modified>
</cp:coreProperties>
</file>