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FD3E753-B5D4-4A0F-8FBE-2DB14E43901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2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09E2F1-F187-4795-B0D2-695E9D11BB54}" type="slidenum">
              <a:rPr lang="en-CA"/>
              <a:pPr/>
              <a:t>1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1846A-6C14-4FFE-A2FE-6069E97D9B17}" type="slidenum">
              <a:rPr lang="en-CA"/>
              <a:pPr/>
              <a:t>11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E7E7E9-5AD6-4ABA-A25D-8ED9979E88AC}" type="slidenum">
              <a:rPr lang="en-CA"/>
              <a:pPr/>
              <a:t>12</a:t>
            </a:fld>
            <a:endParaRPr lang="en-CA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ABE532-2779-4B09-8B15-4BD59A09E845}" type="slidenum">
              <a:rPr lang="en-CA"/>
              <a:pPr/>
              <a:t>13</a:t>
            </a:fld>
            <a:endParaRPr lang="en-CA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A74D-9752-4B09-86A5-E2CCCA0A7C57}" type="slidenum">
              <a:rPr lang="en-CA"/>
              <a:pPr/>
              <a:t>14</a:t>
            </a:fld>
            <a:endParaRPr lang="en-CA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79CA9-2C67-4B55-9291-60063B06C3B8}" type="slidenum">
              <a:rPr lang="en-CA"/>
              <a:pPr/>
              <a:t>2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325AF3-C3C3-4A98-848E-F1F248FC0069}" type="slidenum">
              <a:rPr lang="en-CA"/>
              <a:pPr/>
              <a:t>3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6CE531-BDFD-42FE-BAE3-B3718E82F485}" type="slidenum">
              <a:rPr lang="en-CA"/>
              <a:pPr/>
              <a:t>4</a:t>
            </a:fld>
            <a:endParaRPr lang="en-CA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BDDC1-F715-4E1F-B66C-3FEC819A0401}" type="slidenum">
              <a:rPr lang="en-CA"/>
              <a:pPr/>
              <a:t>5</a:t>
            </a:fld>
            <a:endParaRPr lang="en-CA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FA81C4-3A48-4F85-9CA9-22FBE336A95F}" type="slidenum">
              <a:rPr lang="en-CA"/>
              <a:pPr/>
              <a:t>6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0C887-4952-4A3E-A7D9-746EC5655C3F}" type="slidenum">
              <a:rPr lang="en-CA"/>
              <a:pPr/>
              <a:t>7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CC7461-ED3C-46C3-93BD-2C1EF62B3BEB}" type="slidenum">
              <a:rPr lang="en-CA"/>
              <a:pPr/>
              <a:t>9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696DD-0993-4F0D-A890-88C537617788}" type="slidenum">
              <a:rPr lang="en-CA"/>
              <a:pPr/>
              <a:t>10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D27120-0128-4F9E-99F5-F3A5EACF909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58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B36075-8AD6-4648-BFB7-CCCB7823E4E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9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36550"/>
            <a:ext cx="2266950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0037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25ECD8-763A-4A71-8375-95D74FDE3F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4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CD7E812C-89E7-4CB8-9C72-16D99930A3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48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F528C9BD-8F59-4F85-B38C-72D2C9BE280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4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C1E9A-9352-4581-9D57-348AACBEE5F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00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C102C1-6AF7-47C9-91AF-A80B002DC67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4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E71938-07ED-428B-85B1-BE258D9805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0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DEF241-C4B8-421D-B15C-3711820549E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85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3F15F3-A1DC-42D2-B8A0-A3A2DBD3346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5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618CEE-0D55-4395-986D-36AEED73614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6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D358AA-B1EF-483B-A774-8AF18EBECF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4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66B017-D912-49DE-93D0-E0C85C92C01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2976AF20-92F1-4CF6-AFA7-F307E9CE26D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Central Nervous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979613"/>
            <a:ext cx="65087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Forbrain continued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 tIns="24840"/>
          <a:lstStyle/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Parietal Lobe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Touch 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Temp awareness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Emotions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Interpreting speech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Occipital Lobe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Vision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Interpreting visual information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Thalmus	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Coordinates &amp; interprets sensory info to &amp; from cerbral cortex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Hypothalamus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4859337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Midbrain and Hindbrain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Midbrain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Relay center for eye and ear reflexes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Hindbrain</a:t>
            </a:r>
          </a:p>
          <a:p>
            <a:pPr marL="1725613" lvl="1" indent="-573088">
              <a:spcAft>
                <a:spcPts val="1425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Cerebellum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-Controls limb mov't, balance, &amp; muscle tone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989513"/>
          </a:xfrm>
          <a:ln/>
        </p:spPr>
        <p:txBody>
          <a:bodyPr tIns="1944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Pons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-Passes info between two regoins of cerebellum and between cerebellum and medulla oblongata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Medulla oblongata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-Connection between PNS and CNS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200"/>
              <a:t>-Regulates involuntary muscle action (i.e. Breating, HR, etc.)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88900"/>
            <a:ext cx="8567738" cy="498475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/>
              <a:t>The Brain (Structure)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92200"/>
            <a:ext cx="93599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Speech and the Cerebrum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Broca's Area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Coordinates muscles for speaking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Translates thought to speech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i="1"/>
              <a:t>Damage</a:t>
            </a:r>
            <a:r>
              <a:rPr lang="en-CA" sz="2800"/>
              <a:t> to this area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/>
              <a:t>Inability to speak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/>
              <a:t>Still understand speech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Wernicke's Area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Stores info involved in language comprehension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Damage to this area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/>
              <a:t>able to speak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/>
              <a:t>Words would make little sense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8375"/>
            <a:ext cx="4319587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303463"/>
            <a:ext cx="5143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57163"/>
            <a:ext cx="9070975" cy="1304925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White Matter vs. Grey Matter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1"/>
              <a:t>White Matter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Myelinated axons running in tracts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Inner regions of brain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Outer area of spine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1"/>
              <a:t>Grey Matter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Mostly cell bodies, dendrites, short unmylenated axons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Outside areas of brain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H-shaped core in spine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56165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Spinal Cord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Vital communication link between PNS and CNS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Primary reflex centre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Coordinates incoming and outgoing information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Protected by cerebrospinal fluid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71488"/>
            <a:ext cx="3779838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Cross Section of Spine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768475"/>
            <a:ext cx="8858250" cy="2551113"/>
          </a:xfrm>
          <a:ln/>
        </p:spPr>
        <p:txBody>
          <a:bodyPr tIns="24695"/>
          <a:lstStyle/>
          <a:p>
            <a:pPr marL="431800" indent="-323850"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800" b="1"/>
              <a:t>Spinal cord</a:t>
            </a:r>
            <a:r>
              <a:rPr lang="en-CA" sz="2800"/>
              <a:t> : carries sensory messages to and from brain, plus relays many reflexes on it’s own.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/>
              <a:t>Dorsal</a:t>
            </a:r>
            <a:r>
              <a:rPr lang="en-CA"/>
              <a:t> root carries sensory neurons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/>
              <a:t>Ventral</a:t>
            </a:r>
            <a:r>
              <a:rPr lang="en-CA"/>
              <a:t> root carries motor neurons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519613"/>
            <a:ext cx="792003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Brains Bodyguards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 is extremely fragile, so for protection it has: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Skull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Meninges (membranes)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Dura mater – outer layer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Arachnoid – middle layer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Pia mater – inner layer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Cerebrospinal fluid </a:t>
            </a:r>
          </a:p>
          <a:p>
            <a:pPr marL="2589213" lvl="2" indent="-50006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between pia and arachnoid</a:t>
            </a:r>
          </a:p>
          <a:p>
            <a:pPr marL="2589213" lvl="2" indent="-50006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Shock absorber and transport system (nutrients, hormones)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339975"/>
            <a:ext cx="25463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Parts of the Brain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556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/>
              <a:t>Composed of three distint regions:</a:t>
            </a:r>
          </a:p>
          <a:p>
            <a:pPr marL="1725613" lvl="1" indent="-608013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Forebrain</a:t>
            </a:r>
          </a:p>
          <a:p>
            <a:pPr marL="2589213" lvl="2" indent="-500063">
              <a:buSzPct val="45000"/>
              <a:buFont typeface="Wingdings" charset="2"/>
              <a:buChar char="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i="1"/>
              <a:t>Olfactory lobes</a:t>
            </a:r>
            <a:r>
              <a:rPr lang="en-CA"/>
              <a:t> – smell</a:t>
            </a:r>
          </a:p>
          <a:p>
            <a:pPr marL="2589213" lvl="2" indent="-500063">
              <a:buSzPct val="45000"/>
              <a:buFont typeface="Wingdings" charset="2"/>
              <a:buChar char="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i="1"/>
              <a:t>Cerebrum</a:t>
            </a:r>
            <a:r>
              <a:rPr lang="en-CA"/>
              <a:t> – two hemispheres</a:t>
            </a:r>
          </a:p>
          <a:p>
            <a:pPr marL="2589213" lvl="2" indent="-500063">
              <a:buSzPct val="45000"/>
              <a:buFont typeface="Wingdings" charset="2"/>
              <a:buChar char="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Surface of cerebrum is called </a:t>
            </a:r>
            <a:r>
              <a:rPr lang="en-CA" b="1" i="1"/>
              <a:t>cerbral cortex</a:t>
            </a:r>
          </a:p>
          <a:p>
            <a:pPr marL="2589213" lvl="2" indent="-500063">
              <a:buSzPct val="45000"/>
              <a:buFont typeface="Wingdings" charset="2"/>
              <a:buChar char="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Folds in cortex are called </a:t>
            </a:r>
            <a:r>
              <a:rPr lang="en-CA" b="1" i="1"/>
              <a:t>fissures</a:t>
            </a:r>
          </a:p>
          <a:p>
            <a:pPr marL="1725613" lvl="1" indent="-608013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Midbrain</a:t>
            </a:r>
          </a:p>
          <a:p>
            <a:pPr marL="1725613" lvl="1" indent="-608013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Hindbrain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500" b="1"/>
              <a:t>Corpus callosum</a:t>
            </a:r>
            <a:r>
              <a:rPr lang="en-CA" sz="2500"/>
              <a:t> bundle of nerves allowing for communication between hemispheres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439863"/>
            <a:ext cx="70199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9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Forebrain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Cerbrum (4 lobes)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Frontal Lobe 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Motor areas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Mov't voluntary muscle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Intellectual activities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Personality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Temporal Lobe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Vision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Hearing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Memory</a:t>
            </a:r>
          </a:p>
          <a:p>
            <a:pPr marL="2589213" lvl="2" indent="-4286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Interpreation of sensory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12925"/>
            <a:ext cx="485933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34454</TotalTime>
  <Words>361</Words>
  <Application>Microsoft Office PowerPoint</Application>
  <PresentationFormat>Custom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Arial Unicode MS</vt:lpstr>
      <vt:lpstr>Arial</vt:lpstr>
      <vt:lpstr>DejaVu Sans</vt:lpstr>
      <vt:lpstr>Wingdings</vt:lpstr>
      <vt:lpstr>Symbol</vt:lpstr>
      <vt:lpstr>Tahoma</vt:lpstr>
      <vt:lpstr>Office Theme</vt:lpstr>
      <vt:lpstr>The Central Nervous System</vt:lpstr>
      <vt:lpstr>White Matter vs. Grey Matter</vt:lpstr>
      <vt:lpstr>Spinal Cord</vt:lpstr>
      <vt:lpstr>Cross Section of Spine</vt:lpstr>
      <vt:lpstr>The Brains Bodyguards</vt:lpstr>
      <vt:lpstr>Parts of the Brain</vt:lpstr>
      <vt:lpstr>THE BRAIN</vt:lpstr>
      <vt:lpstr>PowerPoint Presentation</vt:lpstr>
      <vt:lpstr>Forebrain</vt:lpstr>
      <vt:lpstr>Forbrain continued</vt:lpstr>
      <vt:lpstr>Midbrain and Hindbrain</vt:lpstr>
      <vt:lpstr>The Brain (Structure)</vt:lpstr>
      <vt:lpstr>Speech and the Cerebrum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Nervous System</dc:title>
  <dc:creator>Daniel Standring</dc:creator>
  <cp:lastModifiedBy>Windows User</cp:lastModifiedBy>
  <cp:revision>1</cp:revision>
  <cp:lastPrinted>1601-01-01T00:00:00Z</cp:lastPrinted>
  <dcterms:created xsi:type="dcterms:W3CDTF">2009-10-31T04:01:52Z</dcterms:created>
  <dcterms:modified xsi:type="dcterms:W3CDTF">2014-02-06T16:07:38Z</dcterms:modified>
</cp:coreProperties>
</file>